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4"/>
    <p:sldMasterId id="2147484057" r:id="rId5"/>
  </p:sldMasterIdLst>
  <p:sldIdLst>
    <p:sldId id="298" r:id="rId6"/>
    <p:sldId id="291" r:id="rId7"/>
    <p:sldId id="289" r:id="rId8"/>
    <p:sldId id="292" r:id="rId9"/>
    <p:sldId id="293" r:id="rId10"/>
    <p:sldId id="294" r:id="rId11"/>
    <p:sldId id="295" r:id="rId12"/>
    <p:sldId id="296" r:id="rId13"/>
    <p:sldId id="265" r:id="rId14"/>
    <p:sldId id="266" r:id="rId15"/>
    <p:sldId id="267" r:id="rId16"/>
    <p:sldId id="277" r:id="rId17"/>
    <p:sldId id="279" r:id="rId18"/>
    <p:sldId id="280" r:id="rId19"/>
    <p:sldId id="281" r:id="rId20"/>
    <p:sldId id="284" r:id="rId21"/>
    <p:sldId id="288" r:id="rId22"/>
    <p:sldId id="272" r:id="rId23"/>
    <p:sldId id="286" r:id="rId24"/>
    <p:sldId id="274" r:id="rId25"/>
    <p:sldId id="276" r:id="rId26"/>
    <p:sldId id="287" r:id="rId27"/>
  </p:sldIdLst>
  <p:sldSz cx="9144000" cy="6858000" type="screen4x3"/>
  <p:notesSz cx="6858000" cy="9144000"/>
  <p:defaultTextStyle>
    <a:defPPr>
      <a:defRPr lang="uk-UA"/>
    </a:defPPr>
    <a:lvl1pPr algn="l" rtl="0" fontAlgn="base">
      <a:spcBef>
        <a:spcPct val="0"/>
      </a:spcBef>
      <a:spcAft>
        <a:spcPct val="0"/>
      </a:spcAft>
      <a:defRPr sz="4000" kern="1200">
        <a:solidFill>
          <a:schemeClr val="tx1"/>
        </a:solidFill>
        <a:latin typeface="Arial" charset="0"/>
        <a:ea typeface="+mn-ea"/>
        <a:cs typeface="+mn-cs"/>
      </a:defRPr>
    </a:lvl1pPr>
    <a:lvl2pPr marL="457200" algn="l" rtl="0" fontAlgn="base">
      <a:spcBef>
        <a:spcPct val="0"/>
      </a:spcBef>
      <a:spcAft>
        <a:spcPct val="0"/>
      </a:spcAft>
      <a:defRPr sz="4000" kern="1200">
        <a:solidFill>
          <a:schemeClr val="tx1"/>
        </a:solidFill>
        <a:latin typeface="Arial" charset="0"/>
        <a:ea typeface="+mn-ea"/>
        <a:cs typeface="+mn-cs"/>
      </a:defRPr>
    </a:lvl2pPr>
    <a:lvl3pPr marL="914400" algn="l" rtl="0" fontAlgn="base">
      <a:spcBef>
        <a:spcPct val="0"/>
      </a:spcBef>
      <a:spcAft>
        <a:spcPct val="0"/>
      </a:spcAft>
      <a:defRPr sz="4000" kern="1200">
        <a:solidFill>
          <a:schemeClr val="tx1"/>
        </a:solidFill>
        <a:latin typeface="Arial" charset="0"/>
        <a:ea typeface="+mn-ea"/>
        <a:cs typeface="+mn-cs"/>
      </a:defRPr>
    </a:lvl3pPr>
    <a:lvl4pPr marL="1371600" algn="l" rtl="0" fontAlgn="base">
      <a:spcBef>
        <a:spcPct val="0"/>
      </a:spcBef>
      <a:spcAft>
        <a:spcPct val="0"/>
      </a:spcAft>
      <a:defRPr sz="4000" kern="1200">
        <a:solidFill>
          <a:schemeClr val="tx1"/>
        </a:solidFill>
        <a:latin typeface="Arial" charset="0"/>
        <a:ea typeface="+mn-ea"/>
        <a:cs typeface="+mn-cs"/>
      </a:defRPr>
    </a:lvl4pPr>
    <a:lvl5pPr marL="1828800" algn="l" rtl="0" fontAlgn="base">
      <a:spcBef>
        <a:spcPct val="0"/>
      </a:spcBef>
      <a:spcAft>
        <a:spcPct val="0"/>
      </a:spcAft>
      <a:defRPr sz="4000" kern="1200">
        <a:solidFill>
          <a:schemeClr val="tx1"/>
        </a:solidFill>
        <a:latin typeface="Arial" charset="0"/>
        <a:ea typeface="+mn-ea"/>
        <a:cs typeface="+mn-cs"/>
      </a:defRPr>
    </a:lvl5pPr>
    <a:lvl6pPr marL="2286000" algn="l" defTabSz="914400" rtl="0" eaLnBrk="1" latinLnBrk="0" hangingPunct="1">
      <a:defRPr sz="4000" kern="1200">
        <a:solidFill>
          <a:schemeClr val="tx1"/>
        </a:solidFill>
        <a:latin typeface="Arial" charset="0"/>
        <a:ea typeface="+mn-ea"/>
        <a:cs typeface="+mn-cs"/>
      </a:defRPr>
    </a:lvl6pPr>
    <a:lvl7pPr marL="2743200" algn="l" defTabSz="914400" rtl="0" eaLnBrk="1" latinLnBrk="0" hangingPunct="1">
      <a:defRPr sz="4000" kern="1200">
        <a:solidFill>
          <a:schemeClr val="tx1"/>
        </a:solidFill>
        <a:latin typeface="Arial" charset="0"/>
        <a:ea typeface="+mn-ea"/>
        <a:cs typeface="+mn-cs"/>
      </a:defRPr>
    </a:lvl7pPr>
    <a:lvl8pPr marL="3200400" algn="l" defTabSz="914400" rtl="0" eaLnBrk="1" latinLnBrk="0" hangingPunct="1">
      <a:defRPr sz="4000" kern="1200">
        <a:solidFill>
          <a:schemeClr val="tx1"/>
        </a:solidFill>
        <a:latin typeface="Arial" charset="0"/>
        <a:ea typeface="+mn-ea"/>
        <a:cs typeface="+mn-cs"/>
      </a:defRPr>
    </a:lvl8pPr>
    <a:lvl9pPr marL="3657600" algn="l" defTabSz="914400" rtl="0" eaLnBrk="1" latinLnBrk="0" hangingPunct="1">
      <a:defRPr sz="4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C489"/>
    <a:srgbClr val="FF9900"/>
    <a:srgbClr val="FFE0C1"/>
    <a:srgbClr val="ECB314"/>
    <a:srgbClr val="000000"/>
    <a:srgbClr val="FF3300"/>
    <a:srgbClr val="33CC33"/>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8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4AA679-85BA-4019-BFF1-A2C135C8D3F2}" type="doc">
      <dgm:prSet loTypeId="urn:microsoft.com/office/officeart/2005/8/layout/arrow2" loCatId="process" qsTypeId="urn:microsoft.com/office/officeart/2005/8/quickstyle/simple5" qsCatId="simple" csTypeId="urn:microsoft.com/office/officeart/2005/8/colors/accent2_1" csCatId="accent2" phldr="1"/>
      <dgm:spPr/>
    </dgm:pt>
    <dgm:pt modelId="{F93D55C5-CAEF-48D1-BBB4-C703D7E67CE9}">
      <dgm:prSet phldrT="[Текст]" custT="1"/>
      <dgm:spPr/>
      <dgm:t>
        <a:bodyPr/>
        <a:lstStyle/>
        <a:p>
          <a:r>
            <a:rPr lang="uk-UA" sz="2000" b="1" dirty="0" smtClean="0">
              <a:latin typeface="Bookman Old Style" panose="02050604050505020204" pitchFamily="18" charset="0"/>
            </a:rPr>
            <a:t>0 % - подарунки і спадщина між членами сім</a:t>
          </a:r>
          <a:r>
            <a:rPr lang="uk-UA" sz="2000" b="1" dirty="0" smtClean="0">
              <a:latin typeface="Bookman Old Style" panose="02050604050505020204" pitchFamily="18" charset="0"/>
              <a:cs typeface="Times New Roman"/>
            </a:rPr>
            <a:t>’ї І ст. споріднення (п. 174.2.1)</a:t>
          </a:r>
          <a:endParaRPr lang="uk-UA" sz="2000" b="1" dirty="0">
            <a:latin typeface="Bookman Old Style" panose="02050604050505020204" pitchFamily="18" charset="0"/>
          </a:endParaRPr>
        </a:p>
      </dgm:t>
    </dgm:pt>
    <dgm:pt modelId="{BB84243F-A325-4F60-BE3B-63A36F0C5204}" type="parTrans" cxnId="{5CA05F6A-EE40-4044-8713-2A97ABF6FC57}">
      <dgm:prSet/>
      <dgm:spPr/>
      <dgm:t>
        <a:bodyPr/>
        <a:lstStyle/>
        <a:p>
          <a:endParaRPr lang="uk-UA"/>
        </a:p>
      </dgm:t>
    </dgm:pt>
    <dgm:pt modelId="{675AFD7D-28F9-483D-AA13-A3F918A85725}" type="sibTrans" cxnId="{5CA05F6A-EE40-4044-8713-2A97ABF6FC57}">
      <dgm:prSet/>
      <dgm:spPr/>
      <dgm:t>
        <a:bodyPr/>
        <a:lstStyle/>
        <a:p>
          <a:endParaRPr lang="uk-UA"/>
        </a:p>
      </dgm:t>
    </dgm:pt>
    <dgm:pt modelId="{2445274F-506A-4D3E-B651-516AAECF36C1}">
      <dgm:prSet phldrT="[Текст]" custT="1"/>
      <dgm:spPr/>
      <dgm:t>
        <a:bodyPr/>
        <a:lstStyle/>
        <a:p>
          <a:r>
            <a:rPr lang="uk-UA" sz="2000" b="1" dirty="0" smtClean="0">
              <a:latin typeface="Bookman Old Style" panose="02050604050505020204" pitchFamily="18" charset="0"/>
            </a:rPr>
            <a:t>5 %</a:t>
          </a:r>
          <a:r>
            <a:rPr lang="uk-UA" sz="2000" dirty="0" smtClean="0">
              <a:latin typeface="Bookman Old Style" panose="02050604050505020204" pitchFamily="18" charset="0"/>
            </a:rPr>
            <a:t> </a:t>
          </a:r>
          <a:r>
            <a:rPr lang="uk-UA" sz="2000" b="1" dirty="0" smtClean="0">
              <a:latin typeface="Bookman Old Style" panose="02050604050505020204" pitchFamily="18" charset="0"/>
            </a:rPr>
            <a:t>- продаж нерухомого та рухомого майна (п. 172.2, 173.1), подарунки і спадщина між членами сім</a:t>
          </a:r>
          <a:r>
            <a:rPr lang="uk-UA" sz="2000" b="1" dirty="0" smtClean="0">
              <a:latin typeface="Bookman Old Style" panose="02050604050505020204" pitchFamily="18" charset="0"/>
              <a:cs typeface="Times New Roman"/>
            </a:rPr>
            <a:t>’ї </a:t>
          </a:r>
          <a:r>
            <a:rPr lang="uk-UA" sz="2000" b="1" dirty="0" smtClean="0">
              <a:latin typeface="Bookman Old Style" panose="02050604050505020204" pitchFamily="18" charset="0"/>
            </a:rPr>
            <a:t>(п. 174.2.2)</a:t>
          </a:r>
          <a:endParaRPr lang="uk-UA" sz="2000" b="1" dirty="0">
            <a:latin typeface="Bookman Old Style" panose="02050604050505020204" pitchFamily="18" charset="0"/>
          </a:endParaRPr>
        </a:p>
      </dgm:t>
    </dgm:pt>
    <dgm:pt modelId="{8939D59F-4594-432C-A2B1-EB85F1FEFE6B}" type="parTrans" cxnId="{78A75AC5-1A81-4E41-A81A-E807565DB3C8}">
      <dgm:prSet/>
      <dgm:spPr/>
      <dgm:t>
        <a:bodyPr/>
        <a:lstStyle/>
        <a:p>
          <a:endParaRPr lang="uk-UA"/>
        </a:p>
      </dgm:t>
    </dgm:pt>
    <dgm:pt modelId="{C98406FD-C794-49A9-87EB-49EAE08A8F73}" type="sibTrans" cxnId="{78A75AC5-1A81-4E41-A81A-E807565DB3C8}">
      <dgm:prSet/>
      <dgm:spPr/>
      <dgm:t>
        <a:bodyPr/>
        <a:lstStyle/>
        <a:p>
          <a:endParaRPr lang="uk-UA"/>
        </a:p>
      </dgm:t>
    </dgm:pt>
    <dgm:pt modelId="{BB9C7A76-3614-4044-AABD-8B202C9D8B86}">
      <dgm:prSet phldrT="[Текст]" custT="1"/>
      <dgm:spPr/>
      <dgm:t>
        <a:bodyPr/>
        <a:lstStyle/>
        <a:p>
          <a:pPr algn="ctr">
            <a:lnSpc>
              <a:spcPct val="100000"/>
            </a:lnSpc>
            <a:spcAft>
              <a:spcPts val="0"/>
            </a:spcAft>
          </a:pPr>
          <a:r>
            <a:rPr lang="uk-UA" sz="2000" b="1" dirty="0" smtClean="0">
              <a:latin typeface="Bookman Old Style" panose="02050604050505020204" pitchFamily="18" charset="0"/>
            </a:rPr>
            <a:t>18 % </a:t>
          </a:r>
        </a:p>
        <a:p>
          <a:pPr algn="ctr">
            <a:lnSpc>
              <a:spcPct val="100000"/>
            </a:lnSpc>
            <a:spcAft>
              <a:spcPts val="0"/>
            </a:spcAft>
          </a:pPr>
          <a:r>
            <a:rPr lang="uk-UA" sz="2000" b="1" dirty="0" smtClean="0">
              <a:latin typeface="Bookman Old Style" panose="02050604050505020204" pitchFamily="18" charset="0"/>
            </a:rPr>
            <a:t>базова</a:t>
          </a:r>
        </a:p>
        <a:p>
          <a:pPr algn="ctr">
            <a:lnSpc>
              <a:spcPct val="100000"/>
            </a:lnSpc>
            <a:spcAft>
              <a:spcPts val="0"/>
            </a:spcAft>
          </a:pPr>
          <a:r>
            <a:rPr lang="uk-UA" sz="2000" b="1" dirty="0" smtClean="0">
              <a:latin typeface="Bookman Old Style" panose="02050604050505020204" pitchFamily="18" charset="0"/>
            </a:rPr>
            <a:t>(п. 167.1), </a:t>
          </a:r>
        </a:p>
        <a:p>
          <a:pPr algn="ctr">
            <a:lnSpc>
              <a:spcPct val="100000"/>
            </a:lnSpc>
            <a:spcAft>
              <a:spcPts val="0"/>
            </a:spcAft>
          </a:pPr>
          <a:r>
            <a:rPr lang="uk-UA" sz="2000" b="1" dirty="0" smtClean="0">
              <a:latin typeface="Bookman Old Style" panose="02050604050505020204" pitchFamily="18" charset="0"/>
            </a:rPr>
            <a:t>в </a:t>
          </a:r>
          <a:r>
            <a:rPr lang="uk-UA" sz="2000" b="1" dirty="0" err="1" smtClean="0">
              <a:latin typeface="Bookman Old Style" panose="02050604050505020204" pitchFamily="18" charset="0"/>
            </a:rPr>
            <a:t>т.ч</a:t>
          </a:r>
          <a:r>
            <a:rPr lang="uk-UA" sz="2000" b="1" dirty="0" smtClean="0">
              <a:latin typeface="Bookman Old Style" panose="02050604050505020204" pitchFamily="18" charset="0"/>
            </a:rPr>
            <a:t>. для операцій нерезидентів</a:t>
          </a:r>
          <a:endParaRPr lang="uk-UA" sz="2000" b="1" dirty="0">
            <a:latin typeface="Bookman Old Style" panose="02050604050505020204" pitchFamily="18" charset="0"/>
          </a:endParaRPr>
        </a:p>
      </dgm:t>
    </dgm:pt>
    <dgm:pt modelId="{552E6D56-BD99-4856-99FF-B81ECC7EA417}" type="parTrans" cxnId="{4173C86E-FE4E-4885-A354-A2C139B7DAAF}">
      <dgm:prSet/>
      <dgm:spPr/>
      <dgm:t>
        <a:bodyPr/>
        <a:lstStyle/>
        <a:p>
          <a:endParaRPr lang="uk-UA"/>
        </a:p>
      </dgm:t>
    </dgm:pt>
    <dgm:pt modelId="{BD6965A1-3A24-4F3F-8FF5-FAB2B968AC04}" type="sibTrans" cxnId="{4173C86E-FE4E-4885-A354-A2C139B7DAAF}">
      <dgm:prSet/>
      <dgm:spPr/>
      <dgm:t>
        <a:bodyPr/>
        <a:lstStyle/>
        <a:p>
          <a:endParaRPr lang="uk-UA"/>
        </a:p>
      </dgm:t>
    </dgm:pt>
    <dgm:pt modelId="{4EC0CE84-69E1-4C9E-B3DF-926A9B10AAE5}" type="pres">
      <dgm:prSet presAssocID="{B74AA679-85BA-4019-BFF1-A2C135C8D3F2}" presName="arrowDiagram" presStyleCnt="0">
        <dgm:presLayoutVars>
          <dgm:chMax val="5"/>
          <dgm:dir/>
          <dgm:resizeHandles val="exact"/>
        </dgm:presLayoutVars>
      </dgm:prSet>
      <dgm:spPr/>
    </dgm:pt>
    <dgm:pt modelId="{9444D1A8-6C05-4BD9-9C8C-8470E5B46B80}" type="pres">
      <dgm:prSet presAssocID="{B74AA679-85BA-4019-BFF1-A2C135C8D3F2}" presName="arrow" presStyleLbl="bgShp" presStyleIdx="0" presStyleCnt="1"/>
      <dgm:spPr/>
    </dgm:pt>
    <dgm:pt modelId="{103B29F6-E163-437D-93D2-D7FC155DDB9D}" type="pres">
      <dgm:prSet presAssocID="{B74AA679-85BA-4019-BFF1-A2C135C8D3F2}" presName="arrowDiagram3" presStyleCnt="0"/>
      <dgm:spPr/>
    </dgm:pt>
    <dgm:pt modelId="{2E34754C-CA6A-4C1C-A8A3-55422818DE2F}" type="pres">
      <dgm:prSet presAssocID="{F93D55C5-CAEF-48D1-BBB4-C703D7E67CE9}" presName="bullet3a" presStyleLbl="node1" presStyleIdx="0" presStyleCnt="3"/>
      <dgm:spPr/>
    </dgm:pt>
    <dgm:pt modelId="{7AC1B2E0-E077-4081-99B2-1BE5A169C787}" type="pres">
      <dgm:prSet presAssocID="{F93D55C5-CAEF-48D1-BBB4-C703D7E67CE9}" presName="textBox3a" presStyleLbl="revTx" presStyleIdx="0" presStyleCnt="3" custScaleX="120244">
        <dgm:presLayoutVars>
          <dgm:bulletEnabled val="1"/>
        </dgm:presLayoutVars>
      </dgm:prSet>
      <dgm:spPr/>
      <dgm:t>
        <a:bodyPr/>
        <a:lstStyle/>
        <a:p>
          <a:endParaRPr lang="uk-UA"/>
        </a:p>
      </dgm:t>
    </dgm:pt>
    <dgm:pt modelId="{C9206C9E-467A-4378-A973-5F7AA6082285}" type="pres">
      <dgm:prSet presAssocID="{2445274F-506A-4D3E-B651-516AAECF36C1}" presName="bullet3b" presStyleLbl="node1" presStyleIdx="1" presStyleCnt="3"/>
      <dgm:spPr/>
    </dgm:pt>
    <dgm:pt modelId="{39B6585D-89F3-43C4-A23F-98DE407D6735}" type="pres">
      <dgm:prSet presAssocID="{2445274F-506A-4D3E-B651-516AAECF36C1}" presName="textBox3b" presStyleLbl="revTx" presStyleIdx="1" presStyleCnt="3">
        <dgm:presLayoutVars>
          <dgm:bulletEnabled val="1"/>
        </dgm:presLayoutVars>
      </dgm:prSet>
      <dgm:spPr/>
      <dgm:t>
        <a:bodyPr/>
        <a:lstStyle/>
        <a:p>
          <a:endParaRPr lang="uk-UA"/>
        </a:p>
      </dgm:t>
    </dgm:pt>
    <dgm:pt modelId="{17955A58-187A-451A-99E4-00827885DF59}" type="pres">
      <dgm:prSet presAssocID="{BB9C7A76-3614-4044-AABD-8B202C9D8B86}" presName="bullet3c" presStyleLbl="node1" presStyleIdx="2" presStyleCnt="3"/>
      <dgm:spPr/>
    </dgm:pt>
    <dgm:pt modelId="{DB632D4D-9C85-42C5-AC68-8E3857580371}" type="pres">
      <dgm:prSet presAssocID="{BB9C7A76-3614-4044-AABD-8B202C9D8B86}" presName="textBox3c" presStyleLbl="revTx" presStyleIdx="2" presStyleCnt="3" custScaleX="115361" custLinFactNeighborX="0" custLinFactNeighborY="-10425">
        <dgm:presLayoutVars>
          <dgm:bulletEnabled val="1"/>
        </dgm:presLayoutVars>
      </dgm:prSet>
      <dgm:spPr/>
      <dgm:t>
        <a:bodyPr/>
        <a:lstStyle/>
        <a:p>
          <a:endParaRPr lang="uk-UA"/>
        </a:p>
      </dgm:t>
    </dgm:pt>
  </dgm:ptLst>
  <dgm:cxnLst>
    <dgm:cxn modelId="{78A75AC5-1A81-4E41-A81A-E807565DB3C8}" srcId="{B74AA679-85BA-4019-BFF1-A2C135C8D3F2}" destId="{2445274F-506A-4D3E-B651-516AAECF36C1}" srcOrd="1" destOrd="0" parTransId="{8939D59F-4594-432C-A2B1-EB85F1FEFE6B}" sibTransId="{C98406FD-C794-49A9-87EB-49EAE08A8F73}"/>
    <dgm:cxn modelId="{393B9842-8C91-4641-B0B4-D471F0F01ACF}" type="presOf" srcId="{2445274F-506A-4D3E-B651-516AAECF36C1}" destId="{39B6585D-89F3-43C4-A23F-98DE407D6735}" srcOrd="0" destOrd="0" presId="urn:microsoft.com/office/officeart/2005/8/layout/arrow2"/>
    <dgm:cxn modelId="{4173C86E-FE4E-4885-A354-A2C139B7DAAF}" srcId="{B74AA679-85BA-4019-BFF1-A2C135C8D3F2}" destId="{BB9C7A76-3614-4044-AABD-8B202C9D8B86}" srcOrd="2" destOrd="0" parTransId="{552E6D56-BD99-4856-99FF-B81ECC7EA417}" sibTransId="{BD6965A1-3A24-4F3F-8FF5-FAB2B968AC04}"/>
    <dgm:cxn modelId="{7583D23C-8142-41BC-9E40-EE041AEBA3D5}" type="presOf" srcId="{F93D55C5-CAEF-48D1-BBB4-C703D7E67CE9}" destId="{7AC1B2E0-E077-4081-99B2-1BE5A169C787}" srcOrd="0" destOrd="0" presId="urn:microsoft.com/office/officeart/2005/8/layout/arrow2"/>
    <dgm:cxn modelId="{5CA05F6A-EE40-4044-8713-2A97ABF6FC57}" srcId="{B74AA679-85BA-4019-BFF1-A2C135C8D3F2}" destId="{F93D55C5-CAEF-48D1-BBB4-C703D7E67CE9}" srcOrd="0" destOrd="0" parTransId="{BB84243F-A325-4F60-BE3B-63A36F0C5204}" sibTransId="{675AFD7D-28F9-483D-AA13-A3F918A85725}"/>
    <dgm:cxn modelId="{A71B816B-EB75-41BC-825D-BE2F5E4BA4E5}" type="presOf" srcId="{BB9C7A76-3614-4044-AABD-8B202C9D8B86}" destId="{DB632D4D-9C85-42C5-AC68-8E3857580371}" srcOrd="0" destOrd="0" presId="urn:microsoft.com/office/officeart/2005/8/layout/arrow2"/>
    <dgm:cxn modelId="{29C45A24-DF7B-4F0E-8D08-79AA794680FD}" type="presOf" srcId="{B74AA679-85BA-4019-BFF1-A2C135C8D3F2}" destId="{4EC0CE84-69E1-4C9E-B3DF-926A9B10AAE5}" srcOrd="0" destOrd="0" presId="urn:microsoft.com/office/officeart/2005/8/layout/arrow2"/>
    <dgm:cxn modelId="{3DF43C00-BB22-46CE-929A-154F1DD37FD2}" type="presParOf" srcId="{4EC0CE84-69E1-4C9E-B3DF-926A9B10AAE5}" destId="{9444D1A8-6C05-4BD9-9C8C-8470E5B46B80}" srcOrd="0" destOrd="0" presId="urn:microsoft.com/office/officeart/2005/8/layout/arrow2"/>
    <dgm:cxn modelId="{B93826BC-B69D-4378-B45F-84C90664E90F}" type="presParOf" srcId="{4EC0CE84-69E1-4C9E-B3DF-926A9B10AAE5}" destId="{103B29F6-E163-437D-93D2-D7FC155DDB9D}" srcOrd="1" destOrd="0" presId="urn:microsoft.com/office/officeart/2005/8/layout/arrow2"/>
    <dgm:cxn modelId="{74FAB38F-2B22-48DF-9015-0BB4BF370636}" type="presParOf" srcId="{103B29F6-E163-437D-93D2-D7FC155DDB9D}" destId="{2E34754C-CA6A-4C1C-A8A3-55422818DE2F}" srcOrd="0" destOrd="0" presId="urn:microsoft.com/office/officeart/2005/8/layout/arrow2"/>
    <dgm:cxn modelId="{BE9C9884-6B96-4FDF-A860-90127F8AD33D}" type="presParOf" srcId="{103B29F6-E163-437D-93D2-D7FC155DDB9D}" destId="{7AC1B2E0-E077-4081-99B2-1BE5A169C787}" srcOrd="1" destOrd="0" presId="urn:microsoft.com/office/officeart/2005/8/layout/arrow2"/>
    <dgm:cxn modelId="{B16B59E5-DBF9-435E-AEFF-692B9A7471D0}" type="presParOf" srcId="{103B29F6-E163-437D-93D2-D7FC155DDB9D}" destId="{C9206C9E-467A-4378-A973-5F7AA6082285}" srcOrd="2" destOrd="0" presId="urn:microsoft.com/office/officeart/2005/8/layout/arrow2"/>
    <dgm:cxn modelId="{21C20238-A500-400B-A5DF-644DF210FC96}" type="presParOf" srcId="{103B29F6-E163-437D-93D2-D7FC155DDB9D}" destId="{39B6585D-89F3-43C4-A23F-98DE407D6735}" srcOrd="3" destOrd="0" presId="urn:microsoft.com/office/officeart/2005/8/layout/arrow2"/>
    <dgm:cxn modelId="{6407ABE9-B3BB-4D3B-A906-CC0B23F1E99C}" type="presParOf" srcId="{103B29F6-E163-437D-93D2-D7FC155DDB9D}" destId="{17955A58-187A-451A-99E4-00827885DF59}" srcOrd="4" destOrd="0" presId="urn:microsoft.com/office/officeart/2005/8/layout/arrow2"/>
    <dgm:cxn modelId="{49D1EB46-7366-4E44-8DA6-DF7C2E685928}" type="presParOf" srcId="{103B29F6-E163-437D-93D2-D7FC155DDB9D}" destId="{DB632D4D-9C85-42C5-AC68-8E3857580371}"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74AA679-85BA-4019-BFF1-A2C135C8D3F2}" type="doc">
      <dgm:prSet loTypeId="urn:microsoft.com/office/officeart/2005/8/layout/arrow2" loCatId="process" qsTypeId="urn:microsoft.com/office/officeart/2005/8/quickstyle/simple5" qsCatId="simple" csTypeId="urn:microsoft.com/office/officeart/2005/8/colors/accent2_1" csCatId="accent2" phldr="1"/>
      <dgm:spPr/>
    </dgm:pt>
    <dgm:pt modelId="{BB9C7A76-3614-4044-AABD-8B202C9D8B86}">
      <dgm:prSet phldrT="[Текст]" custT="1"/>
      <dgm:spPr/>
      <dgm:t>
        <a:bodyPr/>
        <a:lstStyle/>
        <a:p>
          <a:pPr algn="ctr">
            <a:lnSpc>
              <a:spcPct val="100000"/>
            </a:lnSpc>
            <a:spcAft>
              <a:spcPts val="0"/>
            </a:spcAft>
          </a:pPr>
          <a:r>
            <a:rPr lang="uk-UA" sz="3200" b="1" dirty="0" smtClean="0">
              <a:latin typeface="Bookman Old Style" panose="02050604050505020204" pitchFamily="18" charset="0"/>
            </a:rPr>
            <a:t>1,5 % </a:t>
          </a:r>
        </a:p>
        <a:p>
          <a:pPr algn="ctr">
            <a:lnSpc>
              <a:spcPct val="100000"/>
            </a:lnSpc>
            <a:spcAft>
              <a:spcPts val="0"/>
            </a:spcAft>
          </a:pPr>
          <a:r>
            <a:rPr lang="uk-UA" sz="3200" b="1" dirty="0" smtClean="0">
              <a:latin typeface="Bookman Old Style" panose="02050604050505020204" pitchFamily="18" charset="0"/>
            </a:rPr>
            <a:t>(на суму, що обкладається ПДФО)</a:t>
          </a:r>
          <a:endParaRPr lang="uk-UA" sz="3200" b="1" dirty="0">
            <a:latin typeface="Bookman Old Style" panose="02050604050505020204" pitchFamily="18" charset="0"/>
          </a:endParaRPr>
        </a:p>
      </dgm:t>
    </dgm:pt>
    <dgm:pt modelId="{552E6D56-BD99-4856-99FF-B81ECC7EA417}" type="parTrans" cxnId="{4173C86E-FE4E-4885-A354-A2C139B7DAAF}">
      <dgm:prSet/>
      <dgm:spPr/>
      <dgm:t>
        <a:bodyPr/>
        <a:lstStyle/>
        <a:p>
          <a:endParaRPr lang="uk-UA"/>
        </a:p>
      </dgm:t>
    </dgm:pt>
    <dgm:pt modelId="{BD6965A1-3A24-4F3F-8FF5-FAB2B968AC04}" type="sibTrans" cxnId="{4173C86E-FE4E-4885-A354-A2C139B7DAAF}">
      <dgm:prSet/>
      <dgm:spPr/>
      <dgm:t>
        <a:bodyPr/>
        <a:lstStyle/>
        <a:p>
          <a:endParaRPr lang="uk-UA"/>
        </a:p>
      </dgm:t>
    </dgm:pt>
    <dgm:pt modelId="{4EC0CE84-69E1-4C9E-B3DF-926A9B10AAE5}" type="pres">
      <dgm:prSet presAssocID="{B74AA679-85BA-4019-BFF1-A2C135C8D3F2}" presName="arrowDiagram" presStyleCnt="0">
        <dgm:presLayoutVars>
          <dgm:chMax val="5"/>
          <dgm:dir/>
          <dgm:resizeHandles val="exact"/>
        </dgm:presLayoutVars>
      </dgm:prSet>
      <dgm:spPr/>
    </dgm:pt>
    <dgm:pt modelId="{9444D1A8-6C05-4BD9-9C8C-8470E5B46B80}" type="pres">
      <dgm:prSet presAssocID="{B74AA679-85BA-4019-BFF1-A2C135C8D3F2}" presName="arrow" presStyleLbl="bgShp" presStyleIdx="0" presStyleCnt="1"/>
      <dgm:spPr/>
    </dgm:pt>
    <dgm:pt modelId="{B42FD202-734E-4F79-A8B7-532CD8380A99}" type="pres">
      <dgm:prSet presAssocID="{B74AA679-85BA-4019-BFF1-A2C135C8D3F2}" presName="arrowDiagram1" presStyleCnt="0">
        <dgm:presLayoutVars>
          <dgm:bulletEnabled val="1"/>
        </dgm:presLayoutVars>
      </dgm:prSet>
      <dgm:spPr/>
    </dgm:pt>
    <dgm:pt modelId="{FE3FF374-1227-435E-8B57-DD82C477345B}" type="pres">
      <dgm:prSet presAssocID="{BB9C7A76-3614-4044-AABD-8B202C9D8B86}" presName="bullet1" presStyleLbl="node1" presStyleIdx="0" presStyleCnt="1" custLinFactX="-310940" custLinFactNeighborX="-400000" custLinFactNeighborY="-40003"/>
      <dgm:spPr/>
    </dgm:pt>
    <dgm:pt modelId="{8DF7836E-717F-4F6E-B9BB-F2636C189CC6}" type="pres">
      <dgm:prSet presAssocID="{BB9C7A76-3614-4044-AABD-8B202C9D8B86}" presName="textBox1" presStyleLbl="revTx" presStyleIdx="0" presStyleCnt="1" custScaleX="128929" custLinFactNeighborX="-38766" custLinFactNeighborY="-16181">
        <dgm:presLayoutVars>
          <dgm:bulletEnabled val="1"/>
        </dgm:presLayoutVars>
      </dgm:prSet>
      <dgm:spPr/>
      <dgm:t>
        <a:bodyPr/>
        <a:lstStyle/>
        <a:p>
          <a:endParaRPr lang="uk-UA"/>
        </a:p>
      </dgm:t>
    </dgm:pt>
  </dgm:ptLst>
  <dgm:cxnLst>
    <dgm:cxn modelId="{D9C8657F-CFB2-4F75-B31B-17E17EB9D806}" type="presOf" srcId="{B74AA679-85BA-4019-BFF1-A2C135C8D3F2}" destId="{4EC0CE84-69E1-4C9E-B3DF-926A9B10AAE5}" srcOrd="0" destOrd="0" presId="urn:microsoft.com/office/officeart/2005/8/layout/arrow2"/>
    <dgm:cxn modelId="{4173C86E-FE4E-4885-A354-A2C139B7DAAF}" srcId="{B74AA679-85BA-4019-BFF1-A2C135C8D3F2}" destId="{BB9C7A76-3614-4044-AABD-8B202C9D8B86}" srcOrd="0" destOrd="0" parTransId="{552E6D56-BD99-4856-99FF-B81ECC7EA417}" sibTransId="{BD6965A1-3A24-4F3F-8FF5-FAB2B968AC04}"/>
    <dgm:cxn modelId="{725F2C0C-FC2B-447C-A380-829085FEA9D8}" type="presOf" srcId="{BB9C7A76-3614-4044-AABD-8B202C9D8B86}" destId="{8DF7836E-717F-4F6E-B9BB-F2636C189CC6}" srcOrd="0" destOrd="0" presId="urn:microsoft.com/office/officeart/2005/8/layout/arrow2"/>
    <dgm:cxn modelId="{718DAAC9-219B-47CD-A0F7-F0CE72FF4980}" type="presParOf" srcId="{4EC0CE84-69E1-4C9E-B3DF-926A9B10AAE5}" destId="{9444D1A8-6C05-4BD9-9C8C-8470E5B46B80}" srcOrd="0" destOrd="0" presId="urn:microsoft.com/office/officeart/2005/8/layout/arrow2"/>
    <dgm:cxn modelId="{3824E305-F402-476B-A69B-064743D98982}" type="presParOf" srcId="{4EC0CE84-69E1-4C9E-B3DF-926A9B10AAE5}" destId="{B42FD202-734E-4F79-A8B7-532CD8380A99}" srcOrd="1" destOrd="0" presId="urn:microsoft.com/office/officeart/2005/8/layout/arrow2"/>
    <dgm:cxn modelId="{902C3F70-BF3E-4F86-8A00-463D82AA9E3B}" type="presParOf" srcId="{B42FD202-734E-4F79-A8B7-532CD8380A99}" destId="{FE3FF374-1227-435E-8B57-DD82C477345B}" srcOrd="0" destOrd="0" presId="urn:microsoft.com/office/officeart/2005/8/layout/arrow2"/>
    <dgm:cxn modelId="{0B550213-99CB-4436-A4E8-60F6CB2D37DF}" type="presParOf" srcId="{B42FD202-734E-4F79-A8B7-532CD8380A99}" destId="{8DF7836E-717F-4F6E-B9BB-F2636C189CC6}" srcOrd="1"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4D1A8-6C05-4BD9-9C8C-8470E5B46B80}">
      <dsp:nvSpPr>
        <dsp:cNvPr id="0" name=""/>
        <dsp:cNvSpPr/>
      </dsp:nvSpPr>
      <dsp:spPr>
        <a:xfrm>
          <a:off x="0" y="114921"/>
          <a:ext cx="8964488" cy="5602805"/>
        </a:xfrm>
        <a:prstGeom prst="swooshArrow">
          <a:avLst>
            <a:gd name="adj1" fmla="val 25000"/>
            <a:gd name="adj2" fmla="val 25000"/>
          </a:avLst>
        </a:prstGeom>
        <a:solidFill>
          <a:schemeClr val="accent2">
            <a:tint val="40000"/>
            <a:hueOff val="0"/>
            <a:satOff val="0"/>
            <a:lumOff val="0"/>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2">
              <a:tint val="40000"/>
              <a:hueOff val="0"/>
              <a:satOff val="0"/>
              <a:lumOff val="0"/>
              <a:alphaOff val="0"/>
              <a:shade val="80000"/>
            </a:schemeClr>
          </a:contourClr>
        </a:sp3d>
      </dsp:spPr>
      <dsp:style>
        <a:lnRef idx="0">
          <a:scrgbClr r="0" g="0" b="0"/>
        </a:lnRef>
        <a:fillRef idx="1">
          <a:scrgbClr r="0" g="0" b="0"/>
        </a:fillRef>
        <a:effectRef idx="2">
          <a:scrgbClr r="0" g="0" b="0"/>
        </a:effectRef>
        <a:fontRef idx="minor"/>
      </dsp:style>
    </dsp:sp>
    <dsp:sp modelId="{2E34754C-CA6A-4C1C-A8A3-55422818DE2F}">
      <dsp:nvSpPr>
        <dsp:cNvPr id="0" name=""/>
        <dsp:cNvSpPr/>
      </dsp:nvSpPr>
      <dsp:spPr>
        <a:xfrm>
          <a:off x="1138489" y="3981977"/>
          <a:ext cx="233076" cy="233076"/>
        </a:xfrm>
        <a:prstGeom prst="ellipse">
          <a:avLst/>
        </a:prstGeom>
        <a:gradFill rotWithShape="0">
          <a:gsLst>
            <a:gs pos="0">
              <a:schemeClr val="lt1">
                <a:hueOff val="0"/>
                <a:satOff val="0"/>
                <a:lumOff val="0"/>
                <a:alphaOff val="0"/>
                <a:tint val="92000"/>
                <a:satMod val="170000"/>
              </a:schemeClr>
            </a:gs>
            <a:gs pos="15000">
              <a:schemeClr val="lt1">
                <a:hueOff val="0"/>
                <a:satOff val="0"/>
                <a:lumOff val="0"/>
                <a:alphaOff val="0"/>
                <a:tint val="92000"/>
                <a:shade val="99000"/>
                <a:satMod val="170000"/>
              </a:schemeClr>
            </a:gs>
            <a:gs pos="62000">
              <a:schemeClr val="lt1">
                <a:hueOff val="0"/>
                <a:satOff val="0"/>
                <a:lumOff val="0"/>
                <a:alphaOff val="0"/>
                <a:tint val="96000"/>
                <a:shade val="80000"/>
                <a:satMod val="170000"/>
              </a:schemeClr>
            </a:gs>
            <a:gs pos="97000">
              <a:schemeClr val="lt1">
                <a:hueOff val="0"/>
                <a:satOff val="0"/>
                <a:lumOff val="0"/>
                <a:alphaOff val="0"/>
                <a:tint val="98000"/>
                <a:shade val="63000"/>
                <a:satMod val="170000"/>
              </a:schemeClr>
            </a:gs>
            <a:gs pos="100000">
              <a:schemeClr val="l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l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7AC1B2E0-E077-4081-99B2-1BE5A169C787}">
      <dsp:nvSpPr>
        <dsp:cNvPr id="0" name=""/>
        <dsp:cNvSpPr/>
      </dsp:nvSpPr>
      <dsp:spPr>
        <a:xfrm>
          <a:off x="1043607" y="4098515"/>
          <a:ext cx="2511567" cy="1619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503" tIns="0" rIns="0" bIns="0" numCol="1" spcCol="1270" anchor="t" anchorCtr="0">
          <a:noAutofit/>
        </a:bodyPr>
        <a:lstStyle/>
        <a:p>
          <a:pPr lvl="0" algn="l" defTabSz="889000">
            <a:lnSpc>
              <a:spcPct val="90000"/>
            </a:lnSpc>
            <a:spcBef>
              <a:spcPct val="0"/>
            </a:spcBef>
            <a:spcAft>
              <a:spcPct val="35000"/>
            </a:spcAft>
          </a:pPr>
          <a:r>
            <a:rPr lang="uk-UA" sz="2000" b="1" kern="1200" dirty="0" smtClean="0">
              <a:latin typeface="Bookman Old Style" panose="02050604050505020204" pitchFamily="18" charset="0"/>
            </a:rPr>
            <a:t>0 % - подарунки і спадщина між членами сім</a:t>
          </a:r>
          <a:r>
            <a:rPr lang="uk-UA" sz="2000" b="1" kern="1200" dirty="0" smtClean="0">
              <a:latin typeface="Bookman Old Style" panose="02050604050505020204" pitchFamily="18" charset="0"/>
              <a:cs typeface="Times New Roman"/>
            </a:rPr>
            <a:t>’ї І ст. споріднення (п. 174.2.1)</a:t>
          </a:r>
          <a:endParaRPr lang="uk-UA" sz="2000" b="1" kern="1200" dirty="0">
            <a:latin typeface="Bookman Old Style" panose="02050604050505020204" pitchFamily="18" charset="0"/>
          </a:endParaRPr>
        </a:p>
      </dsp:txBody>
      <dsp:txXfrm>
        <a:off x="1043607" y="4098515"/>
        <a:ext cx="2511567" cy="1619210"/>
      </dsp:txXfrm>
    </dsp:sp>
    <dsp:sp modelId="{C9206C9E-467A-4378-A973-5F7AA6082285}">
      <dsp:nvSpPr>
        <dsp:cNvPr id="0" name=""/>
        <dsp:cNvSpPr/>
      </dsp:nvSpPr>
      <dsp:spPr>
        <a:xfrm>
          <a:off x="3195839" y="2459135"/>
          <a:ext cx="421330" cy="421330"/>
        </a:xfrm>
        <a:prstGeom prst="ellipse">
          <a:avLst/>
        </a:prstGeom>
        <a:gradFill rotWithShape="0">
          <a:gsLst>
            <a:gs pos="0">
              <a:schemeClr val="lt1">
                <a:hueOff val="0"/>
                <a:satOff val="0"/>
                <a:lumOff val="0"/>
                <a:alphaOff val="0"/>
                <a:tint val="92000"/>
                <a:satMod val="170000"/>
              </a:schemeClr>
            </a:gs>
            <a:gs pos="15000">
              <a:schemeClr val="lt1">
                <a:hueOff val="0"/>
                <a:satOff val="0"/>
                <a:lumOff val="0"/>
                <a:alphaOff val="0"/>
                <a:tint val="92000"/>
                <a:shade val="99000"/>
                <a:satMod val="170000"/>
              </a:schemeClr>
            </a:gs>
            <a:gs pos="62000">
              <a:schemeClr val="lt1">
                <a:hueOff val="0"/>
                <a:satOff val="0"/>
                <a:lumOff val="0"/>
                <a:alphaOff val="0"/>
                <a:tint val="96000"/>
                <a:shade val="80000"/>
                <a:satMod val="170000"/>
              </a:schemeClr>
            </a:gs>
            <a:gs pos="97000">
              <a:schemeClr val="lt1">
                <a:hueOff val="0"/>
                <a:satOff val="0"/>
                <a:lumOff val="0"/>
                <a:alphaOff val="0"/>
                <a:tint val="98000"/>
                <a:shade val="63000"/>
                <a:satMod val="170000"/>
              </a:schemeClr>
            </a:gs>
            <a:gs pos="100000">
              <a:schemeClr val="l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l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39B6585D-89F3-43C4-A23F-98DE407D6735}">
      <dsp:nvSpPr>
        <dsp:cNvPr id="0" name=""/>
        <dsp:cNvSpPr/>
      </dsp:nvSpPr>
      <dsp:spPr>
        <a:xfrm>
          <a:off x="3406505" y="2669800"/>
          <a:ext cx="2151477" cy="3047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255" tIns="0" rIns="0" bIns="0" numCol="1" spcCol="1270" anchor="t" anchorCtr="0">
          <a:noAutofit/>
        </a:bodyPr>
        <a:lstStyle/>
        <a:p>
          <a:pPr lvl="0" algn="l" defTabSz="889000">
            <a:lnSpc>
              <a:spcPct val="90000"/>
            </a:lnSpc>
            <a:spcBef>
              <a:spcPct val="0"/>
            </a:spcBef>
            <a:spcAft>
              <a:spcPct val="35000"/>
            </a:spcAft>
          </a:pPr>
          <a:r>
            <a:rPr lang="uk-UA" sz="2000" b="1" kern="1200" dirty="0" smtClean="0">
              <a:latin typeface="Bookman Old Style" panose="02050604050505020204" pitchFamily="18" charset="0"/>
            </a:rPr>
            <a:t>5 %</a:t>
          </a:r>
          <a:r>
            <a:rPr lang="uk-UA" sz="2000" kern="1200" dirty="0" smtClean="0">
              <a:latin typeface="Bookman Old Style" panose="02050604050505020204" pitchFamily="18" charset="0"/>
            </a:rPr>
            <a:t> </a:t>
          </a:r>
          <a:r>
            <a:rPr lang="uk-UA" sz="2000" b="1" kern="1200" dirty="0" smtClean="0">
              <a:latin typeface="Bookman Old Style" panose="02050604050505020204" pitchFamily="18" charset="0"/>
            </a:rPr>
            <a:t>- продаж нерухомого та рухомого майна (п. 172.2, 173.1), подарунки і спадщина між членами сім</a:t>
          </a:r>
          <a:r>
            <a:rPr lang="uk-UA" sz="2000" b="1" kern="1200" dirty="0" smtClean="0">
              <a:latin typeface="Bookman Old Style" panose="02050604050505020204" pitchFamily="18" charset="0"/>
              <a:cs typeface="Times New Roman"/>
            </a:rPr>
            <a:t>’ї </a:t>
          </a:r>
          <a:r>
            <a:rPr lang="uk-UA" sz="2000" b="1" kern="1200" dirty="0" smtClean="0">
              <a:latin typeface="Bookman Old Style" panose="02050604050505020204" pitchFamily="18" charset="0"/>
            </a:rPr>
            <a:t>(п. 174.2.2)</a:t>
          </a:r>
          <a:endParaRPr lang="uk-UA" sz="2000" b="1" kern="1200" dirty="0">
            <a:latin typeface="Bookman Old Style" panose="02050604050505020204" pitchFamily="18" charset="0"/>
          </a:endParaRPr>
        </a:p>
      </dsp:txBody>
      <dsp:txXfrm>
        <a:off x="3406505" y="2669800"/>
        <a:ext cx="2151477" cy="3047925"/>
      </dsp:txXfrm>
    </dsp:sp>
    <dsp:sp modelId="{17955A58-187A-451A-99E4-00827885DF59}">
      <dsp:nvSpPr>
        <dsp:cNvPr id="0" name=""/>
        <dsp:cNvSpPr/>
      </dsp:nvSpPr>
      <dsp:spPr>
        <a:xfrm>
          <a:off x="5670038" y="1532431"/>
          <a:ext cx="582691" cy="582691"/>
        </a:xfrm>
        <a:prstGeom prst="ellipse">
          <a:avLst/>
        </a:prstGeom>
        <a:gradFill rotWithShape="0">
          <a:gsLst>
            <a:gs pos="0">
              <a:schemeClr val="lt1">
                <a:hueOff val="0"/>
                <a:satOff val="0"/>
                <a:lumOff val="0"/>
                <a:alphaOff val="0"/>
                <a:tint val="92000"/>
                <a:satMod val="170000"/>
              </a:schemeClr>
            </a:gs>
            <a:gs pos="15000">
              <a:schemeClr val="lt1">
                <a:hueOff val="0"/>
                <a:satOff val="0"/>
                <a:lumOff val="0"/>
                <a:alphaOff val="0"/>
                <a:tint val="92000"/>
                <a:shade val="99000"/>
                <a:satMod val="170000"/>
              </a:schemeClr>
            </a:gs>
            <a:gs pos="62000">
              <a:schemeClr val="lt1">
                <a:hueOff val="0"/>
                <a:satOff val="0"/>
                <a:lumOff val="0"/>
                <a:alphaOff val="0"/>
                <a:tint val="96000"/>
                <a:shade val="80000"/>
                <a:satMod val="170000"/>
              </a:schemeClr>
            </a:gs>
            <a:gs pos="97000">
              <a:schemeClr val="lt1">
                <a:hueOff val="0"/>
                <a:satOff val="0"/>
                <a:lumOff val="0"/>
                <a:alphaOff val="0"/>
                <a:tint val="98000"/>
                <a:shade val="63000"/>
                <a:satMod val="170000"/>
              </a:schemeClr>
            </a:gs>
            <a:gs pos="100000">
              <a:schemeClr val="l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l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DB632D4D-9C85-42C5-AC68-8E3857580371}">
      <dsp:nvSpPr>
        <dsp:cNvPr id="0" name=""/>
        <dsp:cNvSpPr/>
      </dsp:nvSpPr>
      <dsp:spPr>
        <a:xfrm>
          <a:off x="5796140" y="1417832"/>
          <a:ext cx="2481965" cy="3893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756" tIns="0" rIns="0" bIns="0" numCol="1" spcCol="1270" anchor="t" anchorCtr="0">
          <a:noAutofit/>
        </a:bodyPr>
        <a:lstStyle/>
        <a:p>
          <a:pPr lvl="0" algn="ctr" defTabSz="889000">
            <a:lnSpc>
              <a:spcPct val="100000"/>
            </a:lnSpc>
            <a:spcBef>
              <a:spcPct val="0"/>
            </a:spcBef>
            <a:spcAft>
              <a:spcPts val="0"/>
            </a:spcAft>
          </a:pPr>
          <a:r>
            <a:rPr lang="uk-UA" sz="2000" b="1" kern="1200" dirty="0" smtClean="0">
              <a:latin typeface="Bookman Old Style" panose="02050604050505020204" pitchFamily="18" charset="0"/>
            </a:rPr>
            <a:t>18 % </a:t>
          </a:r>
        </a:p>
        <a:p>
          <a:pPr lvl="0" algn="ctr" defTabSz="889000">
            <a:lnSpc>
              <a:spcPct val="100000"/>
            </a:lnSpc>
            <a:spcBef>
              <a:spcPct val="0"/>
            </a:spcBef>
            <a:spcAft>
              <a:spcPts val="0"/>
            </a:spcAft>
          </a:pPr>
          <a:r>
            <a:rPr lang="uk-UA" sz="2000" b="1" kern="1200" dirty="0" smtClean="0">
              <a:latin typeface="Bookman Old Style" panose="02050604050505020204" pitchFamily="18" charset="0"/>
            </a:rPr>
            <a:t>базова</a:t>
          </a:r>
        </a:p>
        <a:p>
          <a:pPr lvl="0" algn="ctr" defTabSz="889000">
            <a:lnSpc>
              <a:spcPct val="100000"/>
            </a:lnSpc>
            <a:spcBef>
              <a:spcPct val="0"/>
            </a:spcBef>
            <a:spcAft>
              <a:spcPts val="0"/>
            </a:spcAft>
          </a:pPr>
          <a:r>
            <a:rPr lang="uk-UA" sz="2000" b="1" kern="1200" dirty="0" smtClean="0">
              <a:latin typeface="Bookman Old Style" panose="02050604050505020204" pitchFamily="18" charset="0"/>
            </a:rPr>
            <a:t>(п. 167.1), </a:t>
          </a:r>
        </a:p>
        <a:p>
          <a:pPr lvl="0" algn="ctr" defTabSz="889000">
            <a:lnSpc>
              <a:spcPct val="100000"/>
            </a:lnSpc>
            <a:spcBef>
              <a:spcPct val="0"/>
            </a:spcBef>
            <a:spcAft>
              <a:spcPts val="0"/>
            </a:spcAft>
          </a:pPr>
          <a:r>
            <a:rPr lang="uk-UA" sz="2000" b="1" kern="1200" dirty="0" smtClean="0">
              <a:latin typeface="Bookman Old Style" panose="02050604050505020204" pitchFamily="18" charset="0"/>
            </a:rPr>
            <a:t>в </a:t>
          </a:r>
          <a:r>
            <a:rPr lang="uk-UA" sz="2000" b="1" kern="1200" dirty="0" err="1" smtClean="0">
              <a:latin typeface="Bookman Old Style" panose="02050604050505020204" pitchFamily="18" charset="0"/>
            </a:rPr>
            <a:t>т.ч</a:t>
          </a:r>
          <a:r>
            <a:rPr lang="uk-UA" sz="2000" b="1" kern="1200" dirty="0" smtClean="0">
              <a:latin typeface="Bookman Old Style" panose="02050604050505020204" pitchFamily="18" charset="0"/>
            </a:rPr>
            <a:t>. для операцій нерезидентів</a:t>
          </a:r>
          <a:endParaRPr lang="uk-UA" sz="2000" b="1" kern="1200" dirty="0">
            <a:latin typeface="Bookman Old Style" panose="02050604050505020204" pitchFamily="18" charset="0"/>
          </a:endParaRPr>
        </a:p>
      </dsp:txBody>
      <dsp:txXfrm>
        <a:off x="5796140" y="1417832"/>
        <a:ext cx="2481965" cy="38939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4D1A8-6C05-4BD9-9C8C-8470E5B46B80}">
      <dsp:nvSpPr>
        <dsp:cNvPr id="0" name=""/>
        <dsp:cNvSpPr/>
      </dsp:nvSpPr>
      <dsp:spPr>
        <a:xfrm>
          <a:off x="0" y="281249"/>
          <a:ext cx="8964488" cy="5602805"/>
        </a:xfrm>
        <a:prstGeom prst="swooshArrow">
          <a:avLst>
            <a:gd name="adj1" fmla="val 25000"/>
            <a:gd name="adj2" fmla="val 25000"/>
          </a:avLst>
        </a:prstGeom>
        <a:solidFill>
          <a:schemeClr val="accent2">
            <a:tint val="40000"/>
            <a:hueOff val="0"/>
            <a:satOff val="0"/>
            <a:lumOff val="0"/>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2">
              <a:tint val="40000"/>
              <a:hueOff val="0"/>
              <a:satOff val="0"/>
              <a:lumOff val="0"/>
              <a:alphaOff val="0"/>
              <a:shade val="80000"/>
            </a:schemeClr>
          </a:contourClr>
        </a:sp3d>
      </dsp:spPr>
      <dsp:style>
        <a:lnRef idx="0">
          <a:scrgbClr r="0" g="0" b="0"/>
        </a:lnRef>
        <a:fillRef idx="1">
          <a:scrgbClr r="0" g="0" b="0"/>
        </a:fillRef>
        <a:effectRef idx="2">
          <a:scrgbClr r="0" g="0" b="0"/>
        </a:effectRef>
        <a:fontRef idx="minor"/>
      </dsp:style>
    </dsp:sp>
    <dsp:sp modelId="{FE3FF374-1227-435E-8B57-DD82C477345B}">
      <dsp:nvSpPr>
        <dsp:cNvPr id="0" name=""/>
        <dsp:cNvSpPr/>
      </dsp:nvSpPr>
      <dsp:spPr>
        <a:xfrm>
          <a:off x="2123726" y="1152129"/>
          <a:ext cx="663372" cy="663372"/>
        </a:xfrm>
        <a:prstGeom prst="ellipse">
          <a:avLst/>
        </a:prstGeom>
        <a:gradFill rotWithShape="0">
          <a:gsLst>
            <a:gs pos="0">
              <a:schemeClr val="lt1">
                <a:hueOff val="0"/>
                <a:satOff val="0"/>
                <a:lumOff val="0"/>
                <a:alphaOff val="0"/>
                <a:tint val="92000"/>
                <a:satMod val="170000"/>
              </a:schemeClr>
            </a:gs>
            <a:gs pos="15000">
              <a:schemeClr val="lt1">
                <a:hueOff val="0"/>
                <a:satOff val="0"/>
                <a:lumOff val="0"/>
                <a:alphaOff val="0"/>
                <a:tint val="92000"/>
                <a:shade val="99000"/>
                <a:satMod val="170000"/>
              </a:schemeClr>
            </a:gs>
            <a:gs pos="62000">
              <a:schemeClr val="lt1">
                <a:hueOff val="0"/>
                <a:satOff val="0"/>
                <a:lumOff val="0"/>
                <a:alphaOff val="0"/>
                <a:tint val="96000"/>
                <a:shade val="80000"/>
                <a:satMod val="170000"/>
              </a:schemeClr>
            </a:gs>
            <a:gs pos="97000">
              <a:schemeClr val="lt1">
                <a:hueOff val="0"/>
                <a:satOff val="0"/>
                <a:lumOff val="0"/>
                <a:alphaOff val="0"/>
                <a:tint val="98000"/>
                <a:shade val="63000"/>
                <a:satMod val="170000"/>
              </a:schemeClr>
            </a:gs>
            <a:gs pos="100000">
              <a:schemeClr val="l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l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8DF7836E-717F-4F6E-B9BB-F2636C189CC6}">
      <dsp:nvSpPr>
        <dsp:cNvPr id="0" name=""/>
        <dsp:cNvSpPr/>
      </dsp:nvSpPr>
      <dsp:spPr>
        <a:xfrm>
          <a:off x="1677058" y="1080121"/>
          <a:ext cx="4623129" cy="4134870"/>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1507" bIns="0" numCol="1" spcCol="1270" anchor="t" anchorCtr="0">
          <a:noAutofit/>
        </a:bodyPr>
        <a:lstStyle/>
        <a:p>
          <a:pPr lvl="0" algn="ctr" defTabSz="1422400">
            <a:lnSpc>
              <a:spcPct val="100000"/>
            </a:lnSpc>
            <a:spcBef>
              <a:spcPct val="0"/>
            </a:spcBef>
            <a:spcAft>
              <a:spcPts val="0"/>
            </a:spcAft>
          </a:pPr>
          <a:r>
            <a:rPr lang="uk-UA" sz="3200" b="1" kern="1200" dirty="0" smtClean="0">
              <a:latin typeface="Bookman Old Style" panose="02050604050505020204" pitchFamily="18" charset="0"/>
            </a:rPr>
            <a:t>1,5 % </a:t>
          </a:r>
        </a:p>
        <a:p>
          <a:pPr lvl="0" algn="ctr" defTabSz="1422400">
            <a:lnSpc>
              <a:spcPct val="100000"/>
            </a:lnSpc>
            <a:spcBef>
              <a:spcPct val="0"/>
            </a:spcBef>
            <a:spcAft>
              <a:spcPts val="0"/>
            </a:spcAft>
          </a:pPr>
          <a:r>
            <a:rPr lang="uk-UA" sz="3200" b="1" kern="1200" dirty="0" smtClean="0">
              <a:latin typeface="Bookman Old Style" panose="02050604050505020204" pitchFamily="18" charset="0"/>
            </a:rPr>
            <a:t>(на суму, що обкладається ПДФО)</a:t>
          </a:r>
          <a:endParaRPr lang="uk-UA" sz="3200" b="1" kern="1200" dirty="0">
            <a:latin typeface="Bookman Old Style" panose="02050604050505020204" pitchFamily="18" charset="0"/>
          </a:endParaRPr>
        </a:p>
      </dsp:txBody>
      <dsp:txXfrm>
        <a:off x="1878906" y="1281969"/>
        <a:ext cx="4219433" cy="373117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7"/>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2645DD1-39BB-4D75-B4A7-0D16720A0482}" type="datetimeFigureOut">
              <a:rPr lang="uk-UA"/>
              <a:pPr>
                <a:defRPr/>
              </a:pPr>
              <a:t>12.07.2018</a:t>
            </a:fld>
            <a:endParaRPr lang="uk-UA"/>
          </a:p>
        </p:txBody>
      </p:sp>
      <p:sp>
        <p:nvSpPr>
          <p:cNvPr id="5" name="Нижний колонтитул 16"/>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uk-UA"/>
          </a:p>
        </p:txBody>
      </p:sp>
      <p:sp>
        <p:nvSpPr>
          <p:cNvPr id="6" name="Номер слайда 2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0AAE295E-F768-40E5-85C8-05F1AF2D0C13}" type="slidenum">
              <a:rPr lang="uk-UA"/>
              <a:pPr>
                <a:defRPr/>
              </a:pPr>
              <a:t>‹#›</a:t>
            </a:fld>
            <a:endParaRPr lang="uk-UA"/>
          </a:p>
        </p:txBody>
      </p:sp>
    </p:spTree>
    <p:extLst>
      <p:ext uri="{BB962C8B-B14F-4D97-AF65-F5344CB8AC3E}">
        <p14:creationId xmlns:p14="http://schemas.microsoft.com/office/powerpoint/2010/main" val="1266656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526FEE8-3ECF-4504-8AB9-D86B00559B6F}" type="datetimeFigureOut">
              <a:rPr lang="uk-UA"/>
              <a:pPr>
                <a:defRPr/>
              </a:pPr>
              <a:t>12.07.2018</a:t>
            </a:fld>
            <a:endParaRPr lang="uk-UA"/>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uk-UA"/>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87878B45-826A-4B42-AB5E-9D831B33E748}" type="slidenum">
              <a:rPr lang="uk-UA"/>
              <a:pPr>
                <a:defRPr/>
              </a:pPr>
              <a:t>‹#›</a:t>
            </a:fld>
            <a:endParaRPr lang="uk-UA"/>
          </a:p>
        </p:txBody>
      </p:sp>
    </p:spTree>
    <p:extLst>
      <p:ext uri="{BB962C8B-B14F-4D97-AF65-F5344CB8AC3E}">
        <p14:creationId xmlns:p14="http://schemas.microsoft.com/office/powerpoint/2010/main" val="2476284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FD37A0E-A1B7-4F3E-A812-0C7D35CC819E}" type="datetimeFigureOut">
              <a:rPr lang="uk-UA"/>
              <a:pPr>
                <a:defRPr/>
              </a:pPr>
              <a:t>12.07.2018</a:t>
            </a:fld>
            <a:endParaRPr lang="uk-UA"/>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uk-UA"/>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8FB24B3-240D-4E03-979C-42BCC29FCD4F}" type="slidenum">
              <a:rPr lang="uk-UA"/>
              <a:pPr>
                <a:defRPr/>
              </a:pPr>
              <a:t>‹#›</a:t>
            </a:fld>
            <a:endParaRPr lang="uk-UA"/>
          </a:p>
        </p:txBody>
      </p:sp>
    </p:spTree>
    <p:extLst>
      <p:ext uri="{BB962C8B-B14F-4D97-AF65-F5344CB8AC3E}">
        <p14:creationId xmlns:p14="http://schemas.microsoft.com/office/powerpoint/2010/main" val="999937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pPr>
              <a:defRPr/>
            </a:pPr>
            <a:endParaRPr lang="uk-UA"/>
          </a:p>
        </p:txBody>
      </p:sp>
      <p:sp>
        <p:nvSpPr>
          <p:cNvPr id="20" name="Нижний колонтитул 19"/>
          <p:cNvSpPr>
            <a:spLocks noGrp="1"/>
          </p:cNvSpPr>
          <p:nvPr>
            <p:ph type="ftr" sz="quarter" idx="11"/>
          </p:nvPr>
        </p:nvSpPr>
        <p:spPr/>
        <p:txBody>
          <a:bodyPr/>
          <a:lstStyle>
            <a:extLst/>
          </a:lstStyle>
          <a:p>
            <a:pPr>
              <a:defRPr/>
            </a:pPr>
            <a:endParaRPr lang="uk-UA"/>
          </a:p>
        </p:txBody>
      </p:sp>
      <p:sp>
        <p:nvSpPr>
          <p:cNvPr id="10" name="Номер слайда 9"/>
          <p:cNvSpPr>
            <a:spLocks noGrp="1"/>
          </p:cNvSpPr>
          <p:nvPr>
            <p:ph type="sldNum" sz="quarter" idx="12"/>
          </p:nvPr>
        </p:nvSpPr>
        <p:spPr/>
        <p:txBody>
          <a:bodyPr/>
          <a:lstStyle>
            <a:extLst/>
          </a:lstStyle>
          <a:p>
            <a:pPr>
              <a:defRPr/>
            </a:pPr>
            <a:fld id="{5719B35B-D4D6-47D4-91DB-096D65A3D09A}" type="slidenum">
              <a:rPr lang="uk-UA" smtClean="0"/>
              <a:pPr>
                <a:defRPr/>
              </a:pPr>
              <a:t>‹#›</a:t>
            </a:fld>
            <a:endParaRPr lang="uk-UA"/>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uk-UA"/>
          </a:p>
        </p:txBody>
      </p:sp>
      <p:sp>
        <p:nvSpPr>
          <p:cNvPr id="5" name="Нижний колонтитул 4"/>
          <p:cNvSpPr>
            <a:spLocks noGrp="1"/>
          </p:cNvSpPr>
          <p:nvPr>
            <p:ph type="ftr" sz="quarter" idx="11"/>
          </p:nvPr>
        </p:nvSpPr>
        <p:spPr/>
        <p:txBody>
          <a:bodyPr/>
          <a:lstStyle>
            <a:extLst/>
          </a:lstStyle>
          <a:p>
            <a:pPr>
              <a:defRPr/>
            </a:pPr>
            <a:endParaRPr lang="uk-UA"/>
          </a:p>
        </p:txBody>
      </p:sp>
      <p:sp>
        <p:nvSpPr>
          <p:cNvPr id="6" name="Номер слайда 5"/>
          <p:cNvSpPr>
            <a:spLocks noGrp="1"/>
          </p:cNvSpPr>
          <p:nvPr>
            <p:ph type="sldNum" sz="quarter" idx="12"/>
          </p:nvPr>
        </p:nvSpPr>
        <p:spPr/>
        <p:txBody>
          <a:bodyPr/>
          <a:lstStyle>
            <a:extLst/>
          </a:lstStyle>
          <a:p>
            <a:pPr>
              <a:defRPr/>
            </a:pPr>
            <a:fld id="{86485F8D-9F23-44A8-8E44-61AF4223C845}" type="slidenum">
              <a:rPr lang="uk-UA" smtClean="0"/>
              <a:pPr>
                <a:defRPr/>
              </a:pPr>
              <a:t>‹#›</a:t>
            </a:fld>
            <a:endParaRPr lang="uk-U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pPr>
              <a:defRPr/>
            </a:pPr>
            <a:endParaRPr lang="uk-UA"/>
          </a:p>
        </p:txBody>
      </p:sp>
      <p:sp>
        <p:nvSpPr>
          <p:cNvPr id="5" name="Нижний колонтитул 4"/>
          <p:cNvSpPr>
            <a:spLocks noGrp="1"/>
          </p:cNvSpPr>
          <p:nvPr>
            <p:ph type="ftr" sz="quarter" idx="11"/>
          </p:nvPr>
        </p:nvSpPr>
        <p:spPr/>
        <p:txBody>
          <a:bodyPr/>
          <a:lstStyle>
            <a:extLst/>
          </a:lstStyle>
          <a:p>
            <a:pPr>
              <a:defRPr/>
            </a:pPr>
            <a:endParaRPr lang="uk-UA"/>
          </a:p>
        </p:txBody>
      </p:sp>
      <p:sp>
        <p:nvSpPr>
          <p:cNvPr id="6" name="Номер слайда 5"/>
          <p:cNvSpPr>
            <a:spLocks noGrp="1"/>
          </p:cNvSpPr>
          <p:nvPr>
            <p:ph type="sldNum" sz="quarter" idx="12"/>
          </p:nvPr>
        </p:nvSpPr>
        <p:spPr/>
        <p:txBody>
          <a:bodyPr/>
          <a:lstStyle>
            <a:extLst/>
          </a:lstStyle>
          <a:p>
            <a:pPr>
              <a:defRPr/>
            </a:pPr>
            <a:fld id="{3488989D-1665-4E81-BD57-C4B86C645042}" type="slidenum">
              <a:rPr lang="uk-UA" smtClean="0"/>
              <a:pPr>
                <a:defRPr/>
              </a:pPr>
              <a:t>‹#›</a:t>
            </a:fld>
            <a:endParaRPr lang="uk-UA"/>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uk-UA"/>
          </a:p>
        </p:txBody>
      </p:sp>
      <p:sp>
        <p:nvSpPr>
          <p:cNvPr id="6" name="Нижний колонтитул 5"/>
          <p:cNvSpPr>
            <a:spLocks noGrp="1"/>
          </p:cNvSpPr>
          <p:nvPr>
            <p:ph type="ftr" sz="quarter" idx="11"/>
          </p:nvPr>
        </p:nvSpPr>
        <p:spPr/>
        <p:txBody>
          <a:bodyPr/>
          <a:lstStyle>
            <a:extLst/>
          </a:lstStyle>
          <a:p>
            <a:pPr>
              <a:defRPr/>
            </a:pPr>
            <a:endParaRPr lang="uk-UA"/>
          </a:p>
        </p:txBody>
      </p:sp>
      <p:sp>
        <p:nvSpPr>
          <p:cNvPr id="7" name="Номер слайда 6"/>
          <p:cNvSpPr>
            <a:spLocks noGrp="1"/>
          </p:cNvSpPr>
          <p:nvPr>
            <p:ph type="sldNum" sz="quarter" idx="12"/>
          </p:nvPr>
        </p:nvSpPr>
        <p:spPr/>
        <p:txBody>
          <a:bodyPr/>
          <a:lstStyle>
            <a:extLst/>
          </a:lstStyle>
          <a:p>
            <a:pPr>
              <a:defRPr/>
            </a:pPr>
            <a:fld id="{C0DADD28-378E-4233-916B-0D16A63F8449}" type="slidenum">
              <a:rPr lang="uk-UA" smtClean="0"/>
              <a:pPr>
                <a:defRPr/>
              </a:pPr>
              <a:t>‹#›</a:t>
            </a:fld>
            <a:endParaRPr lang="uk-U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endParaRPr lang="uk-UA"/>
          </a:p>
        </p:txBody>
      </p:sp>
      <p:sp>
        <p:nvSpPr>
          <p:cNvPr id="8" name="Нижний колонтитул 7"/>
          <p:cNvSpPr>
            <a:spLocks noGrp="1"/>
          </p:cNvSpPr>
          <p:nvPr>
            <p:ph type="ftr" sz="quarter" idx="11"/>
          </p:nvPr>
        </p:nvSpPr>
        <p:spPr/>
        <p:txBody>
          <a:bodyPr/>
          <a:lstStyle>
            <a:extLst/>
          </a:lstStyle>
          <a:p>
            <a:pPr>
              <a:defRPr/>
            </a:pPr>
            <a:endParaRPr lang="uk-UA"/>
          </a:p>
        </p:txBody>
      </p:sp>
      <p:sp>
        <p:nvSpPr>
          <p:cNvPr id="9" name="Номер слайда 8"/>
          <p:cNvSpPr>
            <a:spLocks noGrp="1"/>
          </p:cNvSpPr>
          <p:nvPr>
            <p:ph type="sldNum" sz="quarter" idx="12"/>
          </p:nvPr>
        </p:nvSpPr>
        <p:spPr/>
        <p:txBody>
          <a:bodyPr/>
          <a:lstStyle>
            <a:extLst/>
          </a:lstStyle>
          <a:p>
            <a:pPr>
              <a:defRPr/>
            </a:pPr>
            <a:fld id="{55DDCF7B-A742-4D3D-ADDA-53AF644A8578}" type="slidenum">
              <a:rPr lang="uk-UA" smtClean="0"/>
              <a:pPr>
                <a:defRPr/>
              </a:pPr>
              <a:t>‹#›</a:t>
            </a:fld>
            <a:endParaRPr lang="uk-U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pPr>
              <a:defRPr/>
            </a:pPr>
            <a:endParaRPr lang="uk-UA"/>
          </a:p>
        </p:txBody>
      </p:sp>
      <p:sp>
        <p:nvSpPr>
          <p:cNvPr id="4" name="Нижний колонтитул 3"/>
          <p:cNvSpPr>
            <a:spLocks noGrp="1"/>
          </p:cNvSpPr>
          <p:nvPr>
            <p:ph type="ftr" sz="quarter" idx="11"/>
          </p:nvPr>
        </p:nvSpPr>
        <p:spPr/>
        <p:txBody>
          <a:bodyPr/>
          <a:lstStyle>
            <a:extLst/>
          </a:lstStyle>
          <a:p>
            <a:pPr>
              <a:defRPr/>
            </a:pPr>
            <a:endParaRPr lang="uk-UA"/>
          </a:p>
        </p:txBody>
      </p:sp>
      <p:sp>
        <p:nvSpPr>
          <p:cNvPr id="5" name="Номер слайда 4"/>
          <p:cNvSpPr>
            <a:spLocks noGrp="1"/>
          </p:cNvSpPr>
          <p:nvPr>
            <p:ph type="sldNum" sz="quarter" idx="12"/>
          </p:nvPr>
        </p:nvSpPr>
        <p:spPr/>
        <p:txBody>
          <a:bodyPr/>
          <a:lstStyle>
            <a:extLst/>
          </a:lstStyle>
          <a:p>
            <a:pPr>
              <a:defRPr/>
            </a:pPr>
            <a:fld id="{B05C0381-668F-489E-8DC5-A45D855C2A30}" type="slidenum">
              <a:rPr lang="uk-UA" smtClean="0"/>
              <a:pPr>
                <a:defRPr/>
              </a:pPr>
              <a:t>‹#›</a:t>
            </a:fld>
            <a:endParaRPr lang="uk-U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pPr>
              <a:defRPr/>
            </a:pPr>
            <a:endParaRPr lang="uk-UA"/>
          </a:p>
        </p:txBody>
      </p:sp>
      <p:sp>
        <p:nvSpPr>
          <p:cNvPr id="3" name="Нижний колонтитул 2"/>
          <p:cNvSpPr>
            <a:spLocks noGrp="1"/>
          </p:cNvSpPr>
          <p:nvPr>
            <p:ph type="ftr" sz="quarter" idx="11"/>
          </p:nvPr>
        </p:nvSpPr>
        <p:spPr/>
        <p:txBody>
          <a:bodyPr/>
          <a:lstStyle>
            <a:extLst/>
          </a:lstStyle>
          <a:p>
            <a:pPr>
              <a:defRPr/>
            </a:pPr>
            <a:endParaRPr lang="uk-UA"/>
          </a:p>
        </p:txBody>
      </p:sp>
      <p:sp>
        <p:nvSpPr>
          <p:cNvPr id="4" name="Номер слайда 3"/>
          <p:cNvSpPr>
            <a:spLocks noGrp="1"/>
          </p:cNvSpPr>
          <p:nvPr>
            <p:ph type="sldNum" sz="quarter" idx="12"/>
          </p:nvPr>
        </p:nvSpPr>
        <p:spPr/>
        <p:txBody>
          <a:bodyPr/>
          <a:lstStyle>
            <a:extLst/>
          </a:lstStyle>
          <a:p>
            <a:pPr>
              <a:defRPr/>
            </a:pPr>
            <a:fld id="{E237CF46-D892-4A64-AA24-0F75346F06E6}" type="slidenum">
              <a:rPr lang="uk-UA" smtClean="0"/>
              <a:pPr>
                <a:defRPr/>
              </a:pPr>
              <a:t>‹#›</a:t>
            </a:fld>
            <a:endParaRPr lang="uk-UA"/>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uk-UA"/>
          </a:p>
        </p:txBody>
      </p:sp>
      <p:sp>
        <p:nvSpPr>
          <p:cNvPr id="6" name="Нижний колонтитул 5"/>
          <p:cNvSpPr>
            <a:spLocks noGrp="1"/>
          </p:cNvSpPr>
          <p:nvPr>
            <p:ph type="ftr" sz="quarter" idx="11"/>
          </p:nvPr>
        </p:nvSpPr>
        <p:spPr/>
        <p:txBody>
          <a:bodyPr/>
          <a:lstStyle>
            <a:extLst/>
          </a:lstStyle>
          <a:p>
            <a:pPr>
              <a:defRPr/>
            </a:pPr>
            <a:endParaRPr lang="uk-UA"/>
          </a:p>
        </p:txBody>
      </p:sp>
      <p:sp>
        <p:nvSpPr>
          <p:cNvPr id="7" name="Номер слайда 6"/>
          <p:cNvSpPr>
            <a:spLocks noGrp="1"/>
          </p:cNvSpPr>
          <p:nvPr>
            <p:ph type="sldNum" sz="quarter" idx="12"/>
          </p:nvPr>
        </p:nvSpPr>
        <p:spPr/>
        <p:txBody>
          <a:bodyPr/>
          <a:lstStyle>
            <a:extLst/>
          </a:lstStyle>
          <a:p>
            <a:pPr>
              <a:defRPr/>
            </a:pPr>
            <a:fld id="{22AC0296-8C25-4C2F-9571-74798DBDAD46}" type="slidenum">
              <a:rPr lang="uk-UA" smtClean="0"/>
              <a:pPr>
                <a:defRPr/>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7A27B9B-861D-4C2E-A9A0-24C2D16F4EC4}" type="datetimeFigureOut">
              <a:rPr lang="uk-UA"/>
              <a:pPr>
                <a:defRPr/>
              </a:pPr>
              <a:t>12.07.2018</a:t>
            </a:fld>
            <a:endParaRPr lang="uk-UA"/>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uk-UA"/>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0508B8E8-333B-4B0E-9528-1ED664586FF7}" type="slidenum">
              <a:rPr lang="uk-UA"/>
              <a:pPr>
                <a:defRPr/>
              </a:pPr>
              <a:t>‹#›</a:t>
            </a:fld>
            <a:endParaRPr lang="uk-UA"/>
          </a:p>
        </p:txBody>
      </p:sp>
    </p:spTree>
    <p:extLst>
      <p:ext uri="{BB962C8B-B14F-4D97-AF65-F5344CB8AC3E}">
        <p14:creationId xmlns:p14="http://schemas.microsoft.com/office/powerpoint/2010/main" val="3477471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pPr>
              <a:defRPr/>
            </a:pPr>
            <a:endParaRPr lang="uk-UA"/>
          </a:p>
        </p:txBody>
      </p:sp>
      <p:sp>
        <p:nvSpPr>
          <p:cNvPr id="6" name="Нижний колонтитул 5"/>
          <p:cNvSpPr>
            <a:spLocks noGrp="1"/>
          </p:cNvSpPr>
          <p:nvPr>
            <p:ph type="ftr" sz="quarter" idx="11"/>
          </p:nvPr>
        </p:nvSpPr>
        <p:spPr/>
        <p:txBody>
          <a:bodyPr/>
          <a:lstStyle>
            <a:extLst/>
          </a:lstStyle>
          <a:p>
            <a:pPr>
              <a:defRPr/>
            </a:pPr>
            <a:endParaRPr lang="uk-UA"/>
          </a:p>
        </p:txBody>
      </p:sp>
      <p:sp>
        <p:nvSpPr>
          <p:cNvPr id="7" name="Номер слайда 6"/>
          <p:cNvSpPr>
            <a:spLocks noGrp="1"/>
          </p:cNvSpPr>
          <p:nvPr>
            <p:ph type="sldNum" sz="quarter" idx="12"/>
          </p:nvPr>
        </p:nvSpPr>
        <p:spPr/>
        <p:txBody>
          <a:bodyPr/>
          <a:lstStyle>
            <a:extLst/>
          </a:lstStyle>
          <a:p>
            <a:pPr>
              <a:defRPr/>
            </a:pPr>
            <a:fld id="{D921E6AE-49BD-4391-A3E7-484B7AAD11AA}" type="slidenum">
              <a:rPr lang="uk-UA" smtClean="0"/>
              <a:pPr>
                <a:defRPr/>
              </a:pPr>
              <a:t>‹#›</a:t>
            </a:fld>
            <a:endParaRPr lang="uk-UA"/>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uk-UA"/>
          </a:p>
        </p:txBody>
      </p:sp>
      <p:sp>
        <p:nvSpPr>
          <p:cNvPr id="5" name="Нижний колонтитул 4"/>
          <p:cNvSpPr>
            <a:spLocks noGrp="1"/>
          </p:cNvSpPr>
          <p:nvPr>
            <p:ph type="ftr" sz="quarter" idx="11"/>
          </p:nvPr>
        </p:nvSpPr>
        <p:spPr/>
        <p:txBody>
          <a:bodyPr/>
          <a:lstStyle>
            <a:extLst/>
          </a:lstStyle>
          <a:p>
            <a:pPr>
              <a:defRPr/>
            </a:pPr>
            <a:endParaRPr lang="uk-UA"/>
          </a:p>
        </p:txBody>
      </p:sp>
      <p:sp>
        <p:nvSpPr>
          <p:cNvPr id="6" name="Номер слайда 5"/>
          <p:cNvSpPr>
            <a:spLocks noGrp="1"/>
          </p:cNvSpPr>
          <p:nvPr>
            <p:ph type="sldNum" sz="quarter" idx="12"/>
          </p:nvPr>
        </p:nvSpPr>
        <p:spPr/>
        <p:txBody>
          <a:bodyPr/>
          <a:lstStyle>
            <a:extLst/>
          </a:lstStyle>
          <a:p>
            <a:pPr>
              <a:defRPr/>
            </a:pPr>
            <a:fld id="{4FD6FEA3-17B8-4510-9523-5A37E554C786}" type="slidenum">
              <a:rPr lang="uk-UA" smtClean="0"/>
              <a:pPr>
                <a:defRPr/>
              </a:pPr>
              <a:t>‹#›</a:t>
            </a:fld>
            <a:endParaRPr lang="uk-U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uk-UA"/>
          </a:p>
        </p:txBody>
      </p:sp>
      <p:sp>
        <p:nvSpPr>
          <p:cNvPr id="5" name="Нижний колонтитул 4"/>
          <p:cNvSpPr>
            <a:spLocks noGrp="1"/>
          </p:cNvSpPr>
          <p:nvPr>
            <p:ph type="ftr" sz="quarter" idx="11"/>
          </p:nvPr>
        </p:nvSpPr>
        <p:spPr/>
        <p:txBody>
          <a:bodyPr/>
          <a:lstStyle>
            <a:extLst/>
          </a:lstStyle>
          <a:p>
            <a:pPr>
              <a:defRPr/>
            </a:pPr>
            <a:endParaRPr lang="uk-UA"/>
          </a:p>
        </p:txBody>
      </p:sp>
      <p:sp>
        <p:nvSpPr>
          <p:cNvPr id="6" name="Номер слайда 5"/>
          <p:cNvSpPr>
            <a:spLocks noGrp="1"/>
          </p:cNvSpPr>
          <p:nvPr>
            <p:ph type="sldNum" sz="quarter" idx="12"/>
          </p:nvPr>
        </p:nvSpPr>
        <p:spPr/>
        <p:txBody>
          <a:bodyPr/>
          <a:lstStyle>
            <a:extLst/>
          </a:lstStyle>
          <a:p>
            <a:pPr>
              <a:defRPr/>
            </a:pPr>
            <a:fld id="{623B9396-8D90-46D1-B049-29E8F09913B8}" type="slidenum">
              <a:rPr lang="uk-UA" smtClean="0"/>
              <a:pPr>
                <a:defRPr/>
              </a:pPr>
              <a:t>‹#›</a:t>
            </a:fld>
            <a:endParaRPr lang="uk-U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7813"/>
            <a:ext cx="8229600" cy="5853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3" name="Rectangle 44"/>
          <p:cNvSpPr>
            <a:spLocks noGrp="1" noChangeArrowheads="1"/>
          </p:cNvSpPr>
          <p:nvPr>
            <p:ph type="dt" sz="half" idx="10"/>
          </p:nvPr>
        </p:nvSpPr>
        <p:spPr/>
        <p:txBody>
          <a:bodyPr/>
          <a:lstStyle>
            <a:lvl1pPr>
              <a:defRPr/>
            </a:lvl1pPr>
          </a:lstStyle>
          <a:p>
            <a:pPr>
              <a:defRPr/>
            </a:pPr>
            <a:endParaRPr lang="ru-RU"/>
          </a:p>
        </p:txBody>
      </p:sp>
      <p:sp>
        <p:nvSpPr>
          <p:cNvPr id="4" name="Rectangle 45"/>
          <p:cNvSpPr>
            <a:spLocks noGrp="1" noChangeArrowheads="1"/>
          </p:cNvSpPr>
          <p:nvPr>
            <p:ph type="ftr" sz="quarter" idx="11"/>
          </p:nvPr>
        </p:nvSpPr>
        <p:spPr/>
        <p:txBody>
          <a:bodyPr/>
          <a:lstStyle>
            <a:lvl1pPr>
              <a:defRPr/>
            </a:lvl1pPr>
          </a:lstStyle>
          <a:p>
            <a:pPr>
              <a:defRPr/>
            </a:pPr>
            <a:endParaRPr lang="ru-RU"/>
          </a:p>
        </p:txBody>
      </p:sp>
      <p:sp>
        <p:nvSpPr>
          <p:cNvPr id="5" name="Rectangle 46"/>
          <p:cNvSpPr>
            <a:spLocks noGrp="1" noChangeArrowheads="1"/>
          </p:cNvSpPr>
          <p:nvPr>
            <p:ph type="sldNum" sz="quarter" idx="12"/>
          </p:nvPr>
        </p:nvSpPr>
        <p:spPr/>
        <p:txBody>
          <a:bodyPr/>
          <a:lstStyle>
            <a:lvl1pPr>
              <a:defRPr/>
            </a:lvl1pPr>
          </a:lstStyle>
          <a:p>
            <a:pPr>
              <a:defRPr/>
            </a:pPr>
            <a:fld id="{2F9C2FB1-2347-4738-917B-4FB18716E084}" type="slidenum">
              <a:rPr lang="ru-RU"/>
              <a:pPr>
                <a:defRPr/>
              </a:pPr>
              <a:t>‹#›</a:t>
            </a:fld>
            <a:endParaRPr lang="ru-RU"/>
          </a:p>
        </p:txBody>
      </p:sp>
    </p:spTree>
    <p:extLst>
      <p:ext uri="{BB962C8B-B14F-4D97-AF65-F5344CB8AC3E}">
        <p14:creationId xmlns:p14="http://schemas.microsoft.com/office/powerpoint/2010/main" val="37610499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43000"/>
          </a:xfrm>
        </p:spPr>
        <p:txBody>
          <a:bodyPr/>
          <a:lstStyle/>
          <a:p>
            <a:r>
              <a:rPr lang="ru-RU" smtClean="0"/>
              <a:t>Образец заголовка</a:t>
            </a:r>
            <a:endParaRPr lang="uk-UA"/>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44"/>
          <p:cNvSpPr>
            <a:spLocks noGrp="1" noChangeArrowheads="1"/>
          </p:cNvSpPr>
          <p:nvPr>
            <p:ph type="dt" sz="half" idx="10"/>
          </p:nvPr>
        </p:nvSpPr>
        <p:spPr/>
        <p:txBody>
          <a:bodyPr/>
          <a:lstStyle>
            <a:lvl1pPr>
              <a:defRPr/>
            </a:lvl1pPr>
          </a:lstStyle>
          <a:p>
            <a:pPr>
              <a:defRPr/>
            </a:pPr>
            <a:endParaRPr lang="ru-RU"/>
          </a:p>
        </p:txBody>
      </p:sp>
      <p:sp>
        <p:nvSpPr>
          <p:cNvPr id="6" name="Rectangle 45"/>
          <p:cNvSpPr>
            <a:spLocks noGrp="1" noChangeArrowheads="1"/>
          </p:cNvSpPr>
          <p:nvPr>
            <p:ph type="ftr" sz="quarter" idx="11"/>
          </p:nvPr>
        </p:nvSpPr>
        <p:spPr/>
        <p:txBody>
          <a:bodyPr/>
          <a:lstStyle>
            <a:lvl1pPr>
              <a:defRPr/>
            </a:lvl1pPr>
          </a:lstStyle>
          <a:p>
            <a:pPr>
              <a:defRPr/>
            </a:pPr>
            <a:endParaRPr lang="ru-RU"/>
          </a:p>
        </p:txBody>
      </p:sp>
      <p:sp>
        <p:nvSpPr>
          <p:cNvPr id="7" name="Rectangle 46"/>
          <p:cNvSpPr>
            <a:spLocks noGrp="1" noChangeArrowheads="1"/>
          </p:cNvSpPr>
          <p:nvPr>
            <p:ph type="sldNum" sz="quarter" idx="12"/>
          </p:nvPr>
        </p:nvSpPr>
        <p:spPr/>
        <p:txBody>
          <a:bodyPr/>
          <a:lstStyle>
            <a:lvl1pPr>
              <a:defRPr/>
            </a:lvl1pPr>
          </a:lstStyle>
          <a:p>
            <a:pPr>
              <a:defRPr/>
            </a:pPr>
            <a:fld id="{A142C054-2BFC-48E7-83AE-C3CA42DB70E9}" type="slidenum">
              <a:rPr lang="ru-RU"/>
              <a:pPr>
                <a:defRPr/>
              </a:pPr>
              <a:t>‹#›</a:t>
            </a:fld>
            <a:endParaRPr lang="ru-RU"/>
          </a:p>
        </p:txBody>
      </p:sp>
    </p:spTree>
    <p:extLst>
      <p:ext uri="{BB962C8B-B14F-4D97-AF65-F5344CB8AC3E}">
        <p14:creationId xmlns:p14="http://schemas.microsoft.com/office/powerpoint/2010/main" val="26141379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33900"/>
          </a:xfrm>
        </p:spPr>
        <p:txBody>
          <a:bodyPr/>
          <a:lstStyle/>
          <a:p>
            <a:pPr lvl="0"/>
            <a:endParaRPr lang="ru-RU" noProof="0" smtClean="0"/>
          </a:p>
        </p:txBody>
      </p:sp>
      <p:sp>
        <p:nvSpPr>
          <p:cNvPr id="4" name="Rectangle 218"/>
          <p:cNvSpPr>
            <a:spLocks noGrp="1" noChangeArrowheads="1"/>
          </p:cNvSpPr>
          <p:nvPr>
            <p:ph type="sldNum" sz="quarter" idx="10"/>
          </p:nvPr>
        </p:nvSpPr>
        <p:spPr>
          <a:ln/>
        </p:spPr>
        <p:txBody>
          <a:bodyPr/>
          <a:lstStyle>
            <a:lvl1pPr>
              <a:defRPr/>
            </a:lvl1pPr>
          </a:lstStyle>
          <a:p>
            <a:pPr>
              <a:defRPr/>
            </a:pPr>
            <a:fld id="{CA56D795-2AB9-4534-8F79-D4908012C55C}" type="slidenum">
              <a:rPr lang="uk-UA"/>
              <a:pPr>
                <a:defRPr/>
              </a:pPr>
              <a:t>‹#›</a:t>
            </a:fld>
            <a:endParaRPr lang="uk-UA"/>
          </a:p>
        </p:txBody>
      </p:sp>
      <p:sp>
        <p:nvSpPr>
          <p:cNvPr id="5" name="Rectangle 219"/>
          <p:cNvSpPr>
            <a:spLocks noGrp="1" noChangeArrowheads="1"/>
          </p:cNvSpPr>
          <p:nvPr>
            <p:ph type="dt" sz="half" idx="11"/>
          </p:nvPr>
        </p:nvSpPr>
        <p:spPr>
          <a:ln/>
        </p:spPr>
        <p:txBody>
          <a:bodyPr/>
          <a:lstStyle>
            <a:lvl1pPr>
              <a:defRPr/>
            </a:lvl1pPr>
          </a:lstStyle>
          <a:p>
            <a:pPr>
              <a:defRPr/>
            </a:pPr>
            <a:endParaRPr lang="uk-UA"/>
          </a:p>
        </p:txBody>
      </p:sp>
      <p:sp>
        <p:nvSpPr>
          <p:cNvPr id="6" name="Rectangle 220"/>
          <p:cNvSpPr>
            <a:spLocks noGrp="1" noChangeArrowheads="1"/>
          </p:cNvSpPr>
          <p:nvPr>
            <p:ph type="ftr" sz="quarter" idx="12"/>
          </p:nvPr>
        </p:nvSpPr>
        <p:spPr>
          <a:ln/>
        </p:spPr>
        <p:txBody>
          <a:bodyPr/>
          <a:lstStyle>
            <a:lvl1pPr>
              <a:defRPr/>
            </a:lvl1pPr>
          </a:lstStyle>
          <a:p>
            <a:pPr>
              <a:defRPr/>
            </a:pPr>
            <a:endParaRPr lang="uk-UA"/>
          </a:p>
        </p:txBody>
      </p:sp>
    </p:spTree>
    <p:extLst>
      <p:ext uri="{BB962C8B-B14F-4D97-AF65-F5344CB8AC3E}">
        <p14:creationId xmlns:p14="http://schemas.microsoft.com/office/powerpoint/2010/main" val="2950305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AA225B9-80E2-42EE-9D87-6B0C48BC3A3D}" type="datetimeFigureOut">
              <a:rPr lang="uk-UA"/>
              <a:pPr>
                <a:defRPr/>
              </a:pPr>
              <a:t>12.07.2018</a:t>
            </a:fld>
            <a:endParaRPr lang="uk-UA"/>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uk-UA"/>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83014EEC-C9EE-42F7-8FC3-752957337D90}" type="slidenum">
              <a:rPr lang="uk-UA"/>
              <a:pPr>
                <a:defRPr/>
              </a:pPr>
              <a:t>‹#›</a:t>
            </a:fld>
            <a:endParaRPr lang="uk-UA"/>
          </a:p>
        </p:txBody>
      </p:sp>
    </p:spTree>
    <p:extLst>
      <p:ext uri="{BB962C8B-B14F-4D97-AF65-F5344CB8AC3E}">
        <p14:creationId xmlns:p14="http://schemas.microsoft.com/office/powerpoint/2010/main" val="2850533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8985B2D-872B-4A27-9CE3-3BF9B0A46221}" type="datetimeFigureOut">
              <a:rPr lang="uk-UA"/>
              <a:pPr>
                <a:defRPr/>
              </a:pPr>
              <a:t>12.07.2018</a:t>
            </a:fld>
            <a:endParaRPr lang="uk-UA"/>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uk-UA"/>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094B88D-68F8-4354-885F-8BA2F9D82ED0}" type="slidenum">
              <a:rPr lang="uk-UA"/>
              <a:pPr>
                <a:defRPr/>
              </a:pPr>
              <a:t>‹#›</a:t>
            </a:fld>
            <a:endParaRPr lang="uk-UA"/>
          </a:p>
        </p:txBody>
      </p:sp>
    </p:spTree>
    <p:extLst>
      <p:ext uri="{BB962C8B-B14F-4D97-AF65-F5344CB8AC3E}">
        <p14:creationId xmlns:p14="http://schemas.microsoft.com/office/powerpoint/2010/main" val="2207028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9987DCE-7CDB-408A-B94E-DAD86BB96B6F}" type="datetimeFigureOut">
              <a:rPr lang="uk-UA"/>
              <a:pPr>
                <a:defRPr/>
              </a:pPr>
              <a:t>12.07.2018</a:t>
            </a:fld>
            <a:endParaRPr lang="uk-UA"/>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uk-UA"/>
          </a:p>
        </p:txBody>
      </p:sp>
      <p:sp>
        <p:nvSpPr>
          <p:cNvPr id="9" name="Номер слайда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D071C4E-8D97-4A72-9B54-0281199D1CFE}" type="slidenum">
              <a:rPr lang="uk-UA"/>
              <a:pPr>
                <a:defRPr/>
              </a:pPr>
              <a:t>‹#›</a:t>
            </a:fld>
            <a:endParaRPr lang="uk-UA"/>
          </a:p>
        </p:txBody>
      </p:sp>
    </p:spTree>
    <p:extLst>
      <p:ext uri="{BB962C8B-B14F-4D97-AF65-F5344CB8AC3E}">
        <p14:creationId xmlns:p14="http://schemas.microsoft.com/office/powerpoint/2010/main" val="3668024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F489091-1434-4DF2-BF7A-E8D018D6D16B}" type="datetimeFigureOut">
              <a:rPr lang="uk-UA"/>
              <a:pPr>
                <a:defRPr/>
              </a:pPr>
              <a:t>12.07.2018</a:t>
            </a:fld>
            <a:endParaRPr lang="uk-UA"/>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uk-UA"/>
          </a:p>
        </p:txBody>
      </p:sp>
      <p:sp>
        <p:nvSpPr>
          <p:cNvPr id="5" name="Номер слайда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CE82678-AA7A-4189-9B55-21D01D6B791D}" type="slidenum">
              <a:rPr lang="uk-UA"/>
              <a:pPr>
                <a:defRPr/>
              </a:pPr>
              <a:t>‹#›</a:t>
            </a:fld>
            <a:endParaRPr lang="uk-UA"/>
          </a:p>
        </p:txBody>
      </p:sp>
    </p:spTree>
    <p:extLst>
      <p:ext uri="{BB962C8B-B14F-4D97-AF65-F5344CB8AC3E}">
        <p14:creationId xmlns:p14="http://schemas.microsoft.com/office/powerpoint/2010/main" val="76296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365D889-55D5-4A0E-90FB-8D7614AC0230}" type="datetimeFigureOut">
              <a:rPr lang="uk-UA"/>
              <a:pPr>
                <a:defRPr/>
              </a:pPr>
              <a:t>12.07.2018</a:t>
            </a:fld>
            <a:endParaRPr lang="uk-UA"/>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uk-UA"/>
          </a:p>
        </p:txBody>
      </p:sp>
      <p:sp>
        <p:nvSpPr>
          <p:cNvPr id="4" name="Номер слайда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EECF16ED-9C52-4420-BCF4-77703A68FA69}" type="slidenum">
              <a:rPr lang="uk-UA"/>
              <a:pPr>
                <a:defRPr/>
              </a:pPr>
              <a:t>‹#›</a:t>
            </a:fld>
            <a:endParaRPr lang="uk-UA"/>
          </a:p>
        </p:txBody>
      </p:sp>
    </p:spTree>
    <p:extLst>
      <p:ext uri="{BB962C8B-B14F-4D97-AF65-F5344CB8AC3E}">
        <p14:creationId xmlns:p14="http://schemas.microsoft.com/office/powerpoint/2010/main" val="946316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C78E268-5030-4517-AC0E-A8D3D911A4DA}" type="datetimeFigureOut">
              <a:rPr lang="uk-UA"/>
              <a:pPr>
                <a:defRPr/>
              </a:pPr>
              <a:t>12.07.2018</a:t>
            </a:fld>
            <a:endParaRPr lang="uk-UA"/>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uk-UA"/>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874FD9B-16F2-4884-8C36-E8C7F8F68F26}" type="slidenum">
              <a:rPr lang="uk-UA"/>
              <a:pPr>
                <a:defRPr/>
              </a:pPr>
              <a:t>‹#›</a:t>
            </a:fld>
            <a:endParaRPr lang="uk-UA"/>
          </a:p>
        </p:txBody>
      </p:sp>
    </p:spTree>
    <p:extLst>
      <p:ext uri="{BB962C8B-B14F-4D97-AF65-F5344CB8AC3E}">
        <p14:creationId xmlns:p14="http://schemas.microsoft.com/office/powerpoint/2010/main" val="302468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9493DB8-DEB4-42AD-87D4-52EBC1C10398}" type="datetimeFigureOut">
              <a:rPr lang="uk-UA"/>
              <a:pPr>
                <a:defRPr/>
              </a:pPr>
              <a:t>12.07.2018</a:t>
            </a:fld>
            <a:endParaRPr lang="uk-UA"/>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uk-UA"/>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7E2DE870-37A1-44B1-926D-10C55A89B546}" type="slidenum">
              <a:rPr lang="uk-UA"/>
              <a:pPr>
                <a:defRPr/>
              </a:pPr>
              <a:t>‹#›</a:t>
            </a:fld>
            <a:endParaRPr lang="uk-UA"/>
          </a:p>
        </p:txBody>
      </p:sp>
    </p:spTree>
    <p:extLst>
      <p:ext uri="{BB962C8B-B14F-4D97-AF65-F5344CB8AC3E}">
        <p14:creationId xmlns:p14="http://schemas.microsoft.com/office/powerpoint/2010/main" val="2869890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5123"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prstClr val="white">
                    <a:shade val="50000"/>
                  </a:prstClr>
                </a:solidFill>
                <a:latin typeface="Times New Roman"/>
              </a:defRPr>
            </a:lvl1pPr>
          </a:lstStyle>
          <a:p>
            <a:pPr>
              <a:defRPr/>
            </a:pPr>
            <a:fld id="{C4733294-5A2D-4AFB-A175-DA8DAFE3AA2A}" type="datetimeFigureOut">
              <a:rPr lang="uk-UA"/>
              <a:pPr>
                <a:defRPr/>
              </a:pPr>
              <a:t>12.07.2018</a:t>
            </a:fld>
            <a:endParaRPr lang="uk-UA"/>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prstClr val="white">
                    <a:shade val="50000"/>
                  </a:prstClr>
                </a:solidFill>
                <a:latin typeface="Times New Roman"/>
              </a:defRPr>
            </a:lvl1pPr>
          </a:lstStyle>
          <a:p>
            <a:pPr>
              <a:defRPr/>
            </a:pPr>
            <a:endParaRPr lang="uk-UA"/>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prstClr val="white">
                    <a:shade val="50000"/>
                  </a:prstClr>
                </a:solidFill>
                <a:latin typeface="Times New Roman"/>
              </a:defRPr>
            </a:lvl1pPr>
          </a:lstStyle>
          <a:p>
            <a:pPr>
              <a:defRPr/>
            </a:pPr>
            <a:fld id="{92D510A6-43D6-48DA-86D2-6B5467865B45}" type="slidenum">
              <a:rPr lang="uk-UA"/>
              <a:pPr>
                <a:defRPr/>
              </a:pPr>
              <a:t>‹#›</a:t>
            </a:fld>
            <a:endParaRPr lang="uk-UA"/>
          </a:p>
        </p:txBody>
      </p:sp>
    </p:spTree>
  </p:cSld>
  <p:clrMap bg1="dk1" tx1="lt1" bg2="dk2" tx2="lt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uk-UA"/>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uk-UA"/>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453FA05D-0E9E-4977-9744-EF71815B86BE}" type="slidenum">
              <a:rPr lang="uk-UA" smtClean="0"/>
              <a:pPr>
                <a:defRPr/>
              </a:pPr>
              <a:t>‹#›</a:t>
            </a:fld>
            <a:endParaRPr lang="uk-UA"/>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 id="2147484070" r:id="rId13"/>
    <p:sldLayoutId id="2147484071" r:id="rId14"/>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e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395288" y="1484313"/>
            <a:ext cx="8229600" cy="4530725"/>
          </a:xfrm>
        </p:spPr>
        <p:txBody>
          <a:bodyPr/>
          <a:lstStyle/>
          <a:p>
            <a:pPr marL="609600" indent="-609600" eaLnBrk="1" hangingPunct="1">
              <a:lnSpc>
                <a:spcPct val="90000"/>
              </a:lnSpc>
              <a:buFont typeface="Wingdings" pitchFamily="2" charset="2"/>
              <a:buNone/>
              <a:defRPr/>
            </a:pPr>
            <a:endParaRPr lang="ru-RU" dirty="0" smtClean="0"/>
          </a:p>
          <a:p>
            <a:pPr marL="609600" indent="-609600" algn="ctr" eaLnBrk="1" hangingPunct="1">
              <a:lnSpc>
                <a:spcPct val="90000"/>
              </a:lnSpc>
              <a:spcBef>
                <a:spcPts val="600"/>
              </a:spcBef>
              <a:spcAft>
                <a:spcPts val="600"/>
              </a:spcAft>
              <a:buFont typeface="Wingdings" pitchFamily="2" charset="2"/>
              <a:buNone/>
              <a:defRPr/>
            </a:pPr>
            <a:r>
              <a:rPr lang="uk-UA" sz="5400" dirty="0" smtClean="0">
                <a:latin typeface="Arial Black" panose="020B0A04020102020204" pitchFamily="34" charset="0"/>
              </a:rPr>
              <a:t>	</a:t>
            </a:r>
            <a:r>
              <a:rPr lang="uk-UA" sz="5400" b="1" dirty="0" smtClean="0">
                <a:effectLst>
                  <a:outerShdw blurRad="38100" dist="38100" dir="2700000" algn="tl">
                    <a:srgbClr val="000000">
                      <a:alpha val="43137"/>
                    </a:srgbClr>
                  </a:outerShdw>
                </a:effectLst>
                <a:latin typeface="Arial Black" panose="020B0A04020102020204" pitchFamily="34" charset="0"/>
              </a:rPr>
              <a:t>Види</a:t>
            </a:r>
            <a:r>
              <a:rPr lang="uk-UA" sz="5400" b="1" dirty="0" smtClean="0">
                <a:effectLst>
                  <a:outerShdw blurRad="38100" dist="38100" dir="2700000" algn="tl">
                    <a:srgbClr val="000000">
                      <a:alpha val="43137"/>
                    </a:srgbClr>
                  </a:outerShdw>
                </a:effectLst>
                <a:latin typeface="Arial Black" panose="020B0A04020102020204" pitchFamily="34" charset="0"/>
              </a:rPr>
              <a:t>, форми та оподаткування заробітної </a:t>
            </a:r>
            <a:r>
              <a:rPr lang="uk-UA" sz="5400" b="1" dirty="0" smtClean="0">
                <a:effectLst>
                  <a:outerShdw blurRad="38100" dist="38100" dir="2700000" algn="tl">
                    <a:srgbClr val="000000">
                      <a:alpha val="43137"/>
                    </a:srgbClr>
                  </a:outerShdw>
                </a:effectLst>
                <a:latin typeface="Arial Black" panose="020B0A04020102020204" pitchFamily="34" charset="0"/>
              </a:rPr>
              <a:t>плати </a:t>
            </a:r>
            <a:endParaRPr lang="uk-UA" sz="5400" b="1" dirty="0" smtClean="0">
              <a:effectLst>
                <a:outerShdw blurRad="38100" dist="38100" dir="2700000" algn="tl">
                  <a:srgbClr val="000000">
                    <a:alpha val="43137"/>
                  </a:srgbClr>
                </a:outerShdw>
              </a:effectLst>
              <a:latin typeface="Arial Black" panose="020B0A04020102020204" pitchFamily="34" charset="0"/>
            </a:endParaRPr>
          </a:p>
          <a:p>
            <a:pPr marL="609600" indent="-609600" algn="ctr" eaLnBrk="1" hangingPunct="1">
              <a:lnSpc>
                <a:spcPct val="90000"/>
              </a:lnSpc>
              <a:buFont typeface="Wingdings" pitchFamily="2" charset="2"/>
              <a:buNone/>
              <a:defRPr/>
            </a:pPr>
            <a:endParaRPr lang="ru-RU" sz="5400" dirty="0" smtClean="0"/>
          </a:p>
        </p:txBody>
      </p:sp>
      <p:sp>
        <p:nvSpPr>
          <p:cNvPr id="2" name="Заголовок 1"/>
          <p:cNvSpPr>
            <a:spLocks noGrp="1"/>
          </p:cNvSpPr>
          <p:nvPr>
            <p:ph type="title"/>
          </p:nvPr>
        </p:nvSpPr>
        <p:spPr/>
        <p:txBody>
          <a:bodyPr/>
          <a:lstStyle/>
          <a:p>
            <a:endParaRPr lang="uk-U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solidFill>
            <a:schemeClr val="bg1"/>
          </a:solidFill>
        </p:spPr>
        <p:txBody>
          <a:bodyPr>
            <a:normAutofit fontScale="90000"/>
          </a:bodyPr>
          <a:lstStyle/>
          <a:p>
            <a:pPr eaLnBrk="1" hangingPunct="1">
              <a:defRPr/>
            </a:pPr>
            <a:r>
              <a:rPr lang="uk-UA" sz="4000" dirty="0" smtClean="0">
                <a:solidFill>
                  <a:srgbClr val="000000"/>
                </a:solidFill>
                <a:effectLst>
                  <a:outerShdw blurRad="38100" dist="38100" dir="2700000" algn="tl">
                    <a:srgbClr val="FFFFFF"/>
                  </a:outerShdw>
                </a:effectLst>
                <a:latin typeface="Arial Black" panose="020B0A04020102020204" pitchFamily="34" charset="0"/>
              </a:rPr>
              <a:t>Відрядно-прогресивна</a:t>
            </a:r>
            <a:br>
              <a:rPr lang="uk-UA" sz="4000" dirty="0" smtClean="0">
                <a:solidFill>
                  <a:srgbClr val="000000"/>
                </a:solidFill>
                <a:effectLst>
                  <a:outerShdw blurRad="38100" dist="38100" dir="2700000" algn="tl">
                    <a:srgbClr val="FFFFFF"/>
                  </a:outerShdw>
                </a:effectLst>
                <a:latin typeface="Arial Black" panose="020B0A04020102020204" pitchFamily="34" charset="0"/>
              </a:rPr>
            </a:br>
            <a:r>
              <a:rPr lang="uk-UA" sz="4000" dirty="0" smtClean="0">
                <a:solidFill>
                  <a:srgbClr val="000000"/>
                </a:solidFill>
                <a:effectLst>
                  <a:outerShdw blurRad="38100" dist="38100" dir="2700000" algn="tl">
                    <a:srgbClr val="FFFFFF"/>
                  </a:outerShdw>
                </a:effectLst>
                <a:latin typeface="Arial Black" panose="020B0A04020102020204" pitchFamily="34" charset="0"/>
              </a:rPr>
              <a:t>(приклад)</a:t>
            </a:r>
          </a:p>
        </p:txBody>
      </p:sp>
      <p:sp>
        <p:nvSpPr>
          <p:cNvPr id="19460" name="Rectangle 4"/>
          <p:cNvSpPr>
            <a:spLocks noGrp="1" noChangeArrowheads="1"/>
          </p:cNvSpPr>
          <p:nvPr>
            <p:ph idx="1"/>
          </p:nvPr>
        </p:nvSpPr>
        <p:spPr>
          <a:xfrm>
            <a:off x="395288" y="1557338"/>
            <a:ext cx="8569200" cy="4968006"/>
          </a:xfrm>
          <a:solidFill>
            <a:schemeClr val="accent2">
              <a:lumMod val="20000"/>
              <a:lumOff val="80000"/>
            </a:schemeClr>
          </a:solidFill>
        </p:spPr>
        <p:txBody>
          <a:bodyPr>
            <a:normAutofit/>
          </a:bodyPr>
          <a:lstStyle/>
          <a:p>
            <a:pPr eaLnBrk="1" hangingPunct="1">
              <a:defRPr/>
            </a:pPr>
            <a:r>
              <a:rPr lang="uk-UA" sz="2800" dirty="0" smtClean="0">
                <a:solidFill>
                  <a:srgbClr val="FF3300"/>
                </a:solidFill>
                <a:latin typeface="Bookman Old Style" panose="02050604050505020204" pitchFamily="18" charset="0"/>
              </a:rPr>
              <a:t>Норма виробітку - 5 виробів в день,</a:t>
            </a:r>
          </a:p>
          <a:p>
            <a:pPr eaLnBrk="1" hangingPunct="1">
              <a:defRPr/>
            </a:pPr>
            <a:r>
              <a:rPr lang="uk-UA" sz="2800" dirty="0" smtClean="0">
                <a:solidFill>
                  <a:srgbClr val="FF3300"/>
                </a:solidFill>
                <a:latin typeface="Bookman Old Style" panose="02050604050505020204" pitchFamily="18" charset="0"/>
              </a:rPr>
              <a:t>Відрядна розцінка – </a:t>
            </a:r>
            <a:r>
              <a:rPr lang="uk-UA" sz="2800" dirty="0" smtClean="0">
                <a:solidFill>
                  <a:srgbClr val="FF3300"/>
                </a:solidFill>
                <a:latin typeface="Bookman Old Style" panose="02050604050505020204" pitchFamily="18" charset="0"/>
              </a:rPr>
              <a:t>100 </a:t>
            </a:r>
            <a:r>
              <a:rPr lang="uk-UA" sz="2800" dirty="0" smtClean="0">
                <a:solidFill>
                  <a:srgbClr val="FF3300"/>
                </a:solidFill>
                <a:latin typeface="Bookman Old Style" panose="02050604050505020204" pitchFamily="18" charset="0"/>
              </a:rPr>
              <a:t>грн./за 1 </a:t>
            </a:r>
            <a:r>
              <a:rPr lang="uk-UA" sz="2800" dirty="0" smtClean="0">
                <a:solidFill>
                  <a:srgbClr val="FF3300"/>
                </a:solidFill>
                <a:latin typeface="Bookman Old Style" panose="02050604050505020204" pitchFamily="18" charset="0"/>
              </a:rPr>
              <a:t>виріб</a:t>
            </a:r>
            <a:endParaRPr lang="uk-UA" sz="2800" dirty="0" smtClean="0">
              <a:solidFill>
                <a:srgbClr val="FF3300"/>
              </a:solidFill>
              <a:latin typeface="Bookman Old Style" panose="02050604050505020204" pitchFamily="18" charset="0"/>
            </a:endParaRPr>
          </a:p>
          <a:p>
            <a:pPr eaLnBrk="1" hangingPunct="1">
              <a:buFont typeface="Wingdings" pitchFamily="2" charset="2"/>
              <a:buNone/>
              <a:defRPr/>
            </a:pPr>
            <a:r>
              <a:rPr lang="uk-UA" sz="2800" dirty="0" smtClean="0">
                <a:solidFill>
                  <a:srgbClr val="000000"/>
                </a:solidFill>
                <a:effectLst>
                  <a:outerShdw blurRad="38100" dist="38100" dir="2700000" algn="tl">
                    <a:srgbClr val="FFFFFF"/>
                  </a:outerShdw>
                </a:effectLst>
                <a:latin typeface="Bookman Old Style" panose="02050604050505020204" pitchFamily="18" charset="0"/>
              </a:rPr>
              <a:t>___________________________________</a:t>
            </a:r>
          </a:p>
          <a:p>
            <a:pPr eaLnBrk="1" hangingPunct="1">
              <a:defRPr/>
            </a:pPr>
            <a:r>
              <a:rPr lang="uk-UA" sz="2800" dirty="0" smtClean="0">
                <a:latin typeface="Bookman Old Style" panose="02050604050505020204" pitchFamily="18" charset="0"/>
              </a:rPr>
              <a:t>Якщо перевиконано норму виробітку, то </a:t>
            </a:r>
          </a:p>
          <a:p>
            <a:pPr eaLnBrk="1" hangingPunct="1">
              <a:defRPr/>
            </a:pPr>
            <a:r>
              <a:rPr lang="uk-UA" sz="2800" dirty="0" smtClean="0">
                <a:latin typeface="Bookman Old Style" panose="02050604050505020204" pitchFamily="18" charset="0"/>
              </a:rPr>
              <a:t>розцінка 6-го виробу – </a:t>
            </a:r>
            <a:r>
              <a:rPr lang="uk-UA" sz="2800" dirty="0" smtClean="0">
                <a:latin typeface="Bookman Old Style" panose="02050604050505020204" pitchFamily="18" charset="0"/>
              </a:rPr>
              <a:t>115 </a:t>
            </a:r>
            <a:r>
              <a:rPr lang="uk-UA" sz="2800" dirty="0" smtClean="0">
                <a:latin typeface="Bookman Old Style" panose="02050604050505020204" pitchFamily="18" charset="0"/>
              </a:rPr>
              <a:t>грн./за 1 </a:t>
            </a:r>
            <a:r>
              <a:rPr lang="uk-UA" sz="2800" dirty="0" smtClean="0">
                <a:latin typeface="Bookman Old Style" panose="02050604050505020204" pitchFamily="18" charset="0"/>
              </a:rPr>
              <a:t>виріб</a:t>
            </a:r>
            <a:endParaRPr lang="uk-UA" sz="2800" dirty="0" smtClean="0">
              <a:latin typeface="Bookman Old Style" panose="02050604050505020204" pitchFamily="18" charset="0"/>
            </a:endParaRPr>
          </a:p>
          <a:p>
            <a:pPr eaLnBrk="1" hangingPunct="1">
              <a:defRPr/>
            </a:pPr>
            <a:r>
              <a:rPr lang="uk-UA" sz="2800" dirty="0" smtClean="0">
                <a:latin typeface="Bookman Old Style" panose="02050604050505020204" pitchFamily="18" charset="0"/>
              </a:rPr>
              <a:t>розцінка 7-го виробу – </a:t>
            </a:r>
            <a:r>
              <a:rPr lang="uk-UA" sz="2800" dirty="0" smtClean="0">
                <a:latin typeface="Bookman Old Style" panose="02050604050505020204" pitchFamily="18" charset="0"/>
              </a:rPr>
              <a:t>130 </a:t>
            </a:r>
            <a:r>
              <a:rPr lang="uk-UA" sz="2800" dirty="0" smtClean="0">
                <a:latin typeface="Bookman Old Style" panose="02050604050505020204" pitchFamily="18" charset="0"/>
              </a:rPr>
              <a:t>грн./за 1 </a:t>
            </a:r>
            <a:r>
              <a:rPr lang="uk-UA" sz="2800" dirty="0" smtClean="0">
                <a:latin typeface="Bookman Old Style" panose="02050604050505020204" pitchFamily="18" charset="0"/>
              </a:rPr>
              <a:t>виріб</a:t>
            </a:r>
            <a:endParaRPr lang="uk-UA" sz="2800" dirty="0" smtClean="0">
              <a:latin typeface="Bookman Old Style" panose="02050604050505020204" pitchFamily="18" charset="0"/>
            </a:endParaRPr>
          </a:p>
          <a:p>
            <a:pPr eaLnBrk="1" hangingPunct="1">
              <a:defRPr/>
            </a:pPr>
            <a:r>
              <a:rPr lang="uk-UA" sz="2800" dirty="0" smtClean="0">
                <a:latin typeface="Bookman Old Style" panose="02050604050505020204" pitchFamily="18" charset="0"/>
              </a:rPr>
              <a:t>розцінка 8-го виробу – </a:t>
            </a:r>
            <a:r>
              <a:rPr lang="uk-UA" sz="2800" dirty="0" smtClean="0">
                <a:latin typeface="Bookman Old Style" panose="02050604050505020204" pitchFamily="18" charset="0"/>
              </a:rPr>
              <a:t>145 </a:t>
            </a:r>
            <a:r>
              <a:rPr lang="uk-UA" sz="2800" dirty="0" smtClean="0">
                <a:latin typeface="Bookman Old Style" panose="02050604050505020204" pitchFamily="18" charset="0"/>
              </a:rPr>
              <a:t>грн./за 1 </a:t>
            </a:r>
            <a:r>
              <a:rPr lang="uk-UA" sz="2800" dirty="0" smtClean="0">
                <a:latin typeface="Bookman Old Style" panose="02050604050505020204" pitchFamily="18" charset="0"/>
              </a:rPr>
              <a:t>виріб</a:t>
            </a:r>
            <a:endParaRPr lang="uk-UA" sz="2800" dirty="0" smtClean="0">
              <a:latin typeface="Bookman Old Style" panose="02050604050505020204" pitchFamily="18" charset="0"/>
            </a:endParaRPr>
          </a:p>
          <a:p>
            <a:pPr eaLnBrk="1" hangingPunct="1">
              <a:buFont typeface="Wingdings" pitchFamily="2" charset="2"/>
              <a:buNone/>
              <a:defRPr/>
            </a:pPr>
            <a:endParaRPr lang="uk-UA" sz="2800" dirty="0" smtClean="0">
              <a:solidFill>
                <a:srgbClr val="000000"/>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981075"/>
          </a:xfrm>
        </p:spPr>
        <p:txBody>
          <a:bodyPr>
            <a:normAutofit/>
          </a:bodyPr>
          <a:lstStyle/>
          <a:p>
            <a:pPr algn="ctr" eaLnBrk="1" hangingPunct="1">
              <a:defRPr/>
            </a:pPr>
            <a:r>
              <a:rPr lang="uk-UA" sz="2400" dirty="0" smtClean="0">
                <a:solidFill>
                  <a:schemeClr val="tx1"/>
                </a:solidFill>
                <a:latin typeface="Arial Black" panose="020B0A04020102020204" pitchFamily="34" charset="0"/>
              </a:rPr>
              <a:t>Окремі випадки оплати праці при відхиленні від встановлених нормальних умов праці</a:t>
            </a:r>
          </a:p>
        </p:txBody>
      </p:sp>
      <p:graphicFrame>
        <p:nvGraphicFramePr>
          <p:cNvPr id="20555" name="Group 75"/>
          <p:cNvGraphicFramePr>
            <a:graphicFrameLocks noGrp="1"/>
          </p:cNvGraphicFramePr>
          <p:nvPr>
            <p:ph type="tbl" idx="1"/>
            <p:extLst>
              <p:ext uri="{D42A27DB-BD31-4B8C-83A1-F6EECF244321}">
                <p14:modId xmlns:p14="http://schemas.microsoft.com/office/powerpoint/2010/main" val="4142335858"/>
              </p:ext>
            </p:extLst>
          </p:nvPr>
        </p:nvGraphicFramePr>
        <p:xfrm>
          <a:off x="971599" y="1127125"/>
          <a:ext cx="8064451" cy="5686250"/>
        </p:xfrm>
        <a:graphic>
          <a:graphicData uri="http://schemas.openxmlformats.org/drawingml/2006/table">
            <a:tbl>
              <a:tblPr>
                <a:tableStyleId>{22838BEF-8BB2-4498-84A7-C5851F593DF1}</a:tableStyleId>
              </a:tblPr>
              <a:tblGrid>
                <a:gridCol w="576065"/>
                <a:gridCol w="5367430"/>
                <a:gridCol w="2120956"/>
              </a:tblGrid>
              <a:tr h="514116">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uk-UA" sz="2000" b="1" u="none" strike="noStrike" cap="none" normalizeH="0" baseline="0" dirty="0" smtClean="0">
                          <a:ln>
                            <a:noFill/>
                          </a:ln>
                          <a:effectLst/>
                          <a:latin typeface="Bookman Old Style" panose="02050604050505020204" pitchFamily="18" charset="0"/>
                        </a:rPr>
                        <a:t>№</a:t>
                      </a:r>
                      <a:endParaRPr kumimoji="0" lang="uk-UA" sz="2000" b="1" i="0" u="none" strike="noStrike" cap="none" normalizeH="0" baseline="0" dirty="0" smtClean="0">
                        <a:ln>
                          <a:noFill/>
                        </a:ln>
                        <a:solidFill>
                          <a:schemeClr val="tx1"/>
                        </a:solidFill>
                        <a:effectLst/>
                        <a:latin typeface="Bookman Old Style" panose="02050604050505020204" pitchFamily="18" charset="0"/>
                      </a:endParaRPr>
                    </a:p>
                  </a:txBody>
                  <a:tcPr marT="45715" marB="45715" horzOverflow="overflow">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uk-UA" sz="2000" b="1" u="none" strike="noStrike" cap="none" normalizeH="0" baseline="0" dirty="0" smtClean="0">
                          <a:ln>
                            <a:noFill/>
                          </a:ln>
                          <a:effectLst/>
                          <a:latin typeface="Bookman Old Style" panose="02050604050505020204" pitchFamily="18" charset="0"/>
                        </a:rPr>
                        <a:t>Випадки оплати праці при:</a:t>
                      </a:r>
                      <a:endParaRPr kumimoji="0" lang="uk-UA" sz="2000" b="1" i="0" u="none" strike="noStrike" cap="none" normalizeH="0" baseline="0" dirty="0" smtClean="0">
                        <a:ln>
                          <a:noFill/>
                        </a:ln>
                        <a:solidFill>
                          <a:schemeClr val="tx1"/>
                        </a:solidFill>
                        <a:effectLst/>
                        <a:latin typeface="Bookman Old Style" panose="02050604050505020204" pitchFamily="18" charset="0"/>
                      </a:endParaRPr>
                    </a:p>
                  </a:txBody>
                  <a:tcPr marT="45715" marB="45715" horzOverflow="overflow">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uk-UA" sz="2000" b="1" u="none" strike="noStrike" cap="none" normalizeH="0" baseline="0" dirty="0" smtClean="0">
                          <a:ln>
                            <a:noFill/>
                          </a:ln>
                          <a:effectLst/>
                          <a:latin typeface="Bookman Old Style" panose="02050604050505020204" pitchFamily="18" charset="0"/>
                        </a:rPr>
                        <a:t>Ст. КЗпП </a:t>
                      </a:r>
                      <a:endParaRPr kumimoji="0" lang="uk-UA" sz="2000" b="1" i="0" u="none" strike="noStrike" cap="none" normalizeH="0" baseline="0" dirty="0" smtClean="0">
                        <a:ln>
                          <a:noFill/>
                        </a:ln>
                        <a:solidFill>
                          <a:schemeClr val="tx1"/>
                        </a:solidFill>
                        <a:effectLst/>
                        <a:latin typeface="Bookman Old Style" panose="02050604050505020204" pitchFamily="18" charset="0"/>
                      </a:endParaRPr>
                    </a:p>
                  </a:txBody>
                  <a:tcPr marT="45715" marB="45715" horzOverflow="overflow">
                    <a:solidFill>
                      <a:schemeClr val="accent2">
                        <a:lumMod val="20000"/>
                        <a:lumOff val="80000"/>
                      </a:schemeClr>
                    </a:solidFill>
                  </a:tcPr>
                </a:tc>
              </a:tr>
              <a:tr h="518159">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uk-UA" sz="2000" u="none" strike="noStrike" cap="none" normalizeH="0" baseline="0" smtClean="0">
                          <a:ln>
                            <a:noFill/>
                          </a:ln>
                          <a:effectLst/>
                          <a:latin typeface="Bookman Old Style" panose="02050604050505020204" pitchFamily="18" charset="0"/>
                        </a:rPr>
                        <a:t>1</a:t>
                      </a:r>
                      <a:endParaRPr kumimoji="0" lang="uk-UA" sz="2000" b="0" i="0" u="none" strike="noStrike" cap="none" normalizeH="0" baseline="0" smtClean="0">
                        <a:ln>
                          <a:noFill/>
                        </a:ln>
                        <a:solidFill>
                          <a:schemeClr val="tx1"/>
                        </a:solidFill>
                        <a:effectLst/>
                        <a:latin typeface="Bookman Old Style" panose="02050604050505020204" pitchFamily="18" charset="0"/>
                      </a:endParaRPr>
                    </a:p>
                  </a:txBody>
                  <a:tcPr marT="45715" marB="45715" horzOverflow="overflow">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uk-UA" sz="2000" u="none" strike="noStrike" cap="none" normalizeH="0" baseline="0" dirty="0" smtClean="0">
                          <a:ln>
                            <a:noFill/>
                          </a:ln>
                          <a:effectLst/>
                          <a:latin typeface="Bookman Old Style" panose="02050604050505020204" pitchFamily="18" charset="0"/>
                        </a:rPr>
                        <a:t>сумісництві</a:t>
                      </a:r>
                      <a:endParaRPr kumimoji="0" lang="uk-UA" sz="2000" b="0" i="0" u="none" strike="noStrike" cap="none" normalizeH="0" baseline="0" dirty="0" smtClean="0">
                        <a:ln>
                          <a:noFill/>
                        </a:ln>
                        <a:solidFill>
                          <a:schemeClr val="tx1"/>
                        </a:solidFill>
                        <a:effectLst/>
                        <a:latin typeface="Bookman Old Style" panose="02050604050505020204" pitchFamily="18" charset="0"/>
                      </a:endParaRPr>
                    </a:p>
                  </a:txBody>
                  <a:tcPr marT="45715" marB="45715" horzOverflow="overflow">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uk-UA" sz="2000" u="none" strike="noStrike" cap="none" normalizeH="0" baseline="0" dirty="0" smtClean="0">
                          <a:ln>
                            <a:noFill/>
                          </a:ln>
                          <a:effectLst/>
                          <a:latin typeface="Bookman Old Style" panose="02050604050505020204" pitchFamily="18" charset="0"/>
                        </a:rPr>
                        <a:t>102-1</a:t>
                      </a:r>
                      <a:endParaRPr kumimoji="0" lang="uk-UA" sz="2000" b="0" i="0" u="none" strike="noStrike" cap="none" normalizeH="0" baseline="0" dirty="0" smtClean="0">
                        <a:ln>
                          <a:noFill/>
                        </a:ln>
                        <a:solidFill>
                          <a:schemeClr val="tx1"/>
                        </a:solidFill>
                        <a:effectLst/>
                        <a:latin typeface="Bookman Old Style" panose="02050604050505020204" pitchFamily="18" charset="0"/>
                      </a:endParaRPr>
                    </a:p>
                  </a:txBody>
                  <a:tcPr marT="45715" marB="45715" horzOverflow="overflow">
                    <a:solidFill>
                      <a:schemeClr val="accent2">
                        <a:lumMod val="20000"/>
                        <a:lumOff val="80000"/>
                      </a:schemeClr>
                    </a:solidFill>
                  </a:tcPr>
                </a:tc>
              </a:tr>
              <a:tr h="51658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uk-UA" sz="2000" u="none" strike="noStrike" cap="none" normalizeH="0" baseline="0" dirty="0" smtClean="0">
                          <a:ln>
                            <a:noFill/>
                          </a:ln>
                          <a:effectLst/>
                          <a:latin typeface="Bookman Old Style" panose="02050604050505020204" pitchFamily="18" charset="0"/>
                        </a:rPr>
                        <a:t>2</a:t>
                      </a:r>
                      <a:endParaRPr kumimoji="0" lang="uk-UA" sz="2000" b="0" i="0" u="none" strike="noStrike" cap="none" normalizeH="0" baseline="0" dirty="0" smtClean="0">
                        <a:ln>
                          <a:noFill/>
                        </a:ln>
                        <a:solidFill>
                          <a:schemeClr val="tx1"/>
                        </a:solidFill>
                        <a:effectLst/>
                        <a:latin typeface="Bookman Old Style" panose="02050604050505020204" pitchFamily="18" charset="0"/>
                      </a:endParaRPr>
                    </a:p>
                  </a:txBody>
                  <a:tcPr marT="45715" marB="45715" horzOverflow="overflow">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uk-UA" sz="2000" u="none" strike="noStrike" cap="none" normalizeH="0" baseline="0" dirty="0" smtClean="0">
                          <a:ln>
                            <a:noFill/>
                          </a:ln>
                          <a:effectLst/>
                          <a:latin typeface="Bookman Old Style" panose="02050604050505020204" pitchFamily="18" charset="0"/>
                        </a:rPr>
                        <a:t>виконанні робіт різної кваліфікації</a:t>
                      </a:r>
                      <a:endParaRPr kumimoji="0" lang="uk-UA" sz="2000" b="0" i="0" u="none" strike="noStrike" cap="none" normalizeH="0" baseline="0" dirty="0" smtClean="0">
                        <a:ln>
                          <a:noFill/>
                        </a:ln>
                        <a:solidFill>
                          <a:schemeClr val="tx1"/>
                        </a:solidFill>
                        <a:effectLst/>
                        <a:latin typeface="Bookman Old Style" panose="02050604050505020204" pitchFamily="18" charset="0"/>
                      </a:endParaRPr>
                    </a:p>
                  </a:txBody>
                  <a:tcPr marT="45715" marB="45715" horzOverflow="overflow">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uk-UA" sz="2000" u="none" strike="noStrike" cap="none" normalizeH="0" baseline="0" dirty="0" smtClean="0">
                          <a:ln>
                            <a:noFill/>
                          </a:ln>
                          <a:effectLst/>
                          <a:latin typeface="Bookman Old Style" panose="02050604050505020204" pitchFamily="18" charset="0"/>
                        </a:rPr>
                        <a:t>104</a:t>
                      </a:r>
                      <a:endParaRPr kumimoji="0" lang="uk-UA" sz="2000" b="0" i="0" u="none" strike="noStrike" cap="none" normalizeH="0" baseline="0" dirty="0" smtClean="0">
                        <a:ln>
                          <a:noFill/>
                        </a:ln>
                        <a:solidFill>
                          <a:schemeClr val="tx1"/>
                        </a:solidFill>
                        <a:effectLst/>
                        <a:latin typeface="Bookman Old Style" panose="02050604050505020204" pitchFamily="18" charset="0"/>
                      </a:endParaRPr>
                    </a:p>
                  </a:txBody>
                  <a:tcPr marT="45715" marB="45715" horzOverflow="overflow">
                    <a:solidFill>
                      <a:schemeClr val="accent2">
                        <a:lumMod val="20000"/>
                        <a:lumOff val="80000"/>
                      </a:schemeClr>
                    </a:solidFill>
                  </a:tcPr>
                </a:tc>
              </a:tr>
              <a:tr h="518159">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uk-UA" sz="2000" u="none" strike="noStrike" cap="none" normalizeH="0" baseline="0" smtClean="0">
                          <a:ln>
                            <a:noFill/>
                          </a:ln>
                          <a:effectLst/>
                          <a:latin typeface="Bookman Old Style" panose="02050604050505020204" pitchFamily="18" charset="0"/>
                        </a:rPr>
                        <a:t>3</a:t>
                      </a:r>
                      <a:endParaRPr kumimoji="0" lang="uk-UA" sz="2000" b="0" i="0" u="none" strike="noStrike" cap="none" normalizeH="0" baseline="0" smtClean="0">
                        <a:ln>
                          <a:noFill/>
                        </a:ln>
                        <a:solidFill>
                          <a:schemeClr val="tx1"/>
                        </a:solidFill>
                        <a:effectLst/>
                        <a:latin typeface="Bookman Old Style" panose="02050604050505020204" pitchFamily="18" charset="0"/>
                      </a:endParaRPr>
                    </a:p>
                  </a:txBody>
                  <a:tcPr marT="45715" marB="45715" horzOverflow="overflow">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uk-UA" sz="2000" u="none" strike="noStrike" cap="none" normalizeH="0" baseline="0" dirty="0" smtClean="0">
                          <a:ln>
                            <a:noFill/>
                          </a:ln>
                          <a:effectLst/>
                          <a:latin typeface="Bookman Old Style" panose="02050604050505020204" pitchFamily="18" charset="0"/>
                        </a:rPr>
                        <a:t>суміщенні професій</a:t>
                      </a:r>
                      <a:endParaRPr kumimoji="0" lang="uk-UA" sz="2000" b="0" i="0" u="none" strike="noStrike" cap="none" normalizeH="0" baseline="0" dirty="0" smtClean="0">
                        <a:ln>
                          <a:noFill/>
                        </a:ln>
                        <a:solidFill>
                          <a:schemeClr val="tx1"/>
                        </a:solidFill>
                        <a:effectLst/>
                        <a:latin typeface="Bookman Old Style" panose="02050604050505020204" pitchFamily="18" charset="0"/>
                      </a:endParaRPr>
                    </a:p>
                  </a:txBody>
                  <a:tcPr marT="45715" marB="45715" horzOverflow="overflow">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uk-UA" sz="2000" u="none" strike="noStrike" cap="none" normalizeH="0" baseline="0" dirty="0" smtClean="0">
                          <a:ln>
                            <a:noFill/>
                          </a:ln>
                          <a:effectLst/>
                          <a:latin typeface="Bookman Old Style" panose="02050604050505020204" pitchFamily="18" charset="0"/>
                        </a:rPr>
                        <a:t>105</a:t>
                      </a:r>
                      <a:endParaRPr kumimoji="0" lang="uk-UA" sz="2000" b="0" i="0" u="none" strike="noStrike" cap="none" normalizeH="0" baseline="0" dirty="0" smtClean="0">
                        <a:ln>
                          <a:noFill/>
                        </a:ln>
                        <a:solidFill>
                          <a:schemeClr val="tx1"/>
                        </a:solidFill>
                        <a:effectLst/>
                        <a:latin typeface="Bookman Old Style" panose="02050604050505020204" pitchFamily="18" charset="0"/>
                      </a:endParaRPr>
                    </a:p>
                  </a:txBody>
                  <a:tcPr marT="45715" marB="45715" horzOverflow="overflow">
                    <a:solidFill>
                      <a:schemeClr val="accent2">
                        <a:lumMod val="20000"/>
                        <a:lumOff val="80000"/>
                      </a:schemeClr>
                    </a:solidFill>
                  </a:tcPr>
                </a:tc>
              </a:tr>
              <a:tr h="51658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uk-UA" sz="2000" u="none" strike="noStrike" cap="none" normalizeH="0" baseline="0" smtClean="0">
                          <a:ln>
                            <a:noFill/>
                          </a:ln>
                          <a:effectLst/>
                          <a:latin typeface="Bookman Old Style" panose="02050604050505020204" pitchFamily="18" charset="0"/>
                        </a:rPr>
                        <a:t>4</a:t>
                      </a:r>
                      <a:endParaRPr kumimoji="0" lang="uk-UA" sz="2000" b="0" i="0" u="none" strike="noStrike" cap="none" normalizeH="0" baseline="0" smtClean="0">
                        <a:ln>
                          <a:noFill/>
                        </a:ln>
                        <a:solidFill>
                          <a:schemeClr val="tx1"/>
                        </a:solidFill>
                        <a:effectLst/>
                        <a:latin typeface="Bookman Old Style" panose="02050604050505020204" pitchFamily="18" charset="0"/>
                      </a:endParaRPr>
                    </a:p>
                  </a:txBody>
                  <a:tcPr marT="45715" marB="45715" horzOverflow="overflow">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uk-UA" sz="2000" u="none" strike="noStrike" cap="none" normalizeH="0" baseline="0" dirty="0" smtClean="0">
                          <a:ln>
                            <a:noFill/>
                          </a:ln>
                          <a:effectLst/>
                          <a:latin typeface="Bookman Old Style" panose="02050604050505020204" pitchFamily="18" charset="0"/>
                        </a:rPr>
                        <a:t>виконанні надурочних робіт</a:t>
                      </a:r>
                      <a:endParaRPr kumimoji="0" lang="uk-UA" sz="2000" b="0" i="0" u="none" strike="noStrike" cap="none" normalizeH="0" baseline="0" dirty="0" smtClean="0">
                        <a:ln>
                          <a:noFill/>
                        </a:ln>
                        <a:solidFill>
                          <a:schemeClr val="tx1"/>
                        </a:solidFill>
                        <a:effectLst/>
                        <a:latin typeface="Bookman Old Style" panose="02050604050505020204" pitchFamily="18" charset="0"/>
                      </a:endParaRPr>
                    </a:p>
                  </a:txBody>
                  <a:tcPr marT="45715" marB="45715" horzOverflow="overflow">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uk-UA" sz="2000" u="none" strike="noStrike" cap="none" normalizeH="0" baseline="0" dirty="0" smtClean="0">
                          <a:ln>
                            <a:noFill/>
                          </a:ln>
                          <a:effectLst/>
                          <a:latin typeface="Bookman Old Style" panose="02050604050505020204" pitchFamily="18" charset="0"/>
                        </a:rPr>
                        <a:t>106</a:t>
                      </a:r>
                      <a:endParaRPr kumimoji="0" lang="uk-UA" sz="2000" b="0" i="0" u="none" strike="noStrike" cap="none" normalizeH="0" baseline="0" dirty="0" smtClean="0">
                        <a:ln>
                          <a:noFill/>
                        </a:ln>
                        <a:solidFill>
                          <a:schemeClr val="tx1"/>
                        </a:solidFill>
                        <a:effectLst/>
                        <a:latin typeface="Bookman Old Style" panose="02050604050505020204" pitchFamily="18" charset="0"/>
                      </a:endParaRPr>
                    </a:p>
                  </a:txBody>
                  <a:tcPr marT="45715" marB="45715" horzOverflow="overflow">
                    <a:solidFill>
                      <a:schemeClr val="accent2">
                        <a:lumMod val="20000"/>
                        <a:lumOff val="80000"/>
                      </a:schemeClr>
                    </a:solidFill>
                  </a:tcPr>
                </a:tc>
              </a:tr>
              <a:tr h="51658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uk-UA" sz="2000" u="none" strike="noStrike" cap="none" normalizeH="0" baseline="0" smtClean="0">
                          <a:ln>
                            <a:noFill/>
                          </a:ln>
                          <a:effectLst/>
                          <a:latin typeface="Bookman Old Style" panose="02050604050505020204" pitchFamily="18" charset="0"/>
                        </a:rPr>
                        <a:t>5</a:t>
                      </a:r>
                      <a:endParaRPr kumimoji="0" lang="uk-UA" sz="2000" b="0" i="0" u="none" strike="noStrike" cap="none" normalizeH="0" baseline="0" smtClean="0">
                        <a:ln>
                          <a:noFill/>
                        </a:ln>
                        <a:solidFill>
                          <a:schemeClr val="tx1"/>
                        </a:solidFill>
                        <a:effectLst/>
                        <a:latin typeface="Bookman Old Style" panose="02050604050505020204" pitchFamily="18" charset="0"/>
                      </a:endParaRPr>
                    </a:p>
                  </a:txBody>
                  <a:tcPr marT="45715" marB="45715" horzOverflow="overflow">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uk-UA" sz="2000" u="none" strike="noStrike" cap="none" normalizeH="0" baseline="0" dirty="0" smtClean="0">
                          <a:ln>
                            <a:noFill/>
                          </a:ln>
                          <a:effectLst/>
                          <a:latin typeface="Bookman Old Style" panose="02050604050505020204" pitchFamily="18" charset="0"/>
                        </a:rPr>
                        <a:t>виконанні робіт у свят., нероб. дні</a:t>
                      </a:r>
                      <a:endParaRPr kumimoji="0" lang="uk-UA" sz="2000" b="0" i="0" u="none" strike="noStrike" cap="none" normalizeH="0" baseline="0" dirty="0" smtClean="0">
                        <a:ln>
                          <a:noFill/>
                        </a:ln>
                        <a:solidFill>
                          <a:schemeClr val="tx1"/>
                        </a:solidFill>
                        <a:effectLst/>
                        <a:latin typeface="Bookman Old Style" panose="02050604050505020204" pitchFamily="18" charset="0"/>
                      </a:endParaRPr>
                    </a:p>
                  </a:txBody>
                  <a:tcPr marT="45715" marB="45715" horzOverflow="overflow">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uk-UA" sz="2000" u="none" strike="noStrike" cap="none" normalizeH="0" baseline="0" dirty="0" smtClean="0">
                          <a:ln>
                            <a:noFill/>
                          </a:ln>
                          <a:effectLst/>
                          <a:latin typeface="Bookman Old Style" panose="02050604050505020204" pitchFamily="18" charset="0"/>
                        </a:rPr>
                        <a:t>107</a:t>
                      </a:r>
                      <a:endParaRPr kumimoji="0" lang="uk-UA" sz="2000" b="0" i="0" u="none" strike="noStrike" cap="none" normalizeH="0" baseline="0" dirty="0" smtClean="0">
                        <a:ln>
                          <a:noFill/>
                        </a:ln>
                        <a:solidFill>
                          <a:schemeClr val="tx1"/>
                        </a:solidFill>
                        <a:effectLst/>
                        <a:latin typeface="Bookman Old Style" panose="02050604050505020204" pitchFamily="18" charset="0"/>
                      </a:endParaRPr>
                    </a:p>
                  </a:txBody>
                  <a:tcPr marT="45715" marB="45715" horzOverflow="overflow">
                    <a:solidFill>
                      <a:schemeClr val="accent2">
                        <a:lumMod val="20000"/>
                        <a:lumOff val="80000"/>
                      </a:schemeClr>
                    </a:solidFill>
                  </a:tcPr>
                </a:tc>
              </a:tr>
              <a:tr h="51658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uk-UA" sz="2000" u="none" strike="noStrike" cap="none" normalizeH="0" baseline="0" smtClean="0">
                          <a:ln>
                            <a:noFill/>
                          </a:ln>
                          <a:effectLst/>
                          <a:latin typeface="Bookman Old Style" panose="02050604050505020204" pitchFamily="18" charset="0"/>
                        </a:rPr>
                        <a:t>6</a:t>
                      </a:r>
                      <a:endParaRPr kumimoji="0" lang="uk-UA" sz="2000" b="0" i="0" u="none" strike="noStrike" cap="none" normalizeH="0" baseline="0" smtClean="0">
                        <a:ln>
                          <a:noFill/>
                        </a:ln>
                        <a:solidFill>
                          <a:schemeClr val="tx1"/>
                        </a:solidFill>
                        <a:effectLst/>
                        <a:latin typeface="Bookman Old Style" panose="02050604050505020204" pitchFamily="18" charset="0"/>
                      </a:endParaRPr>
                    </a:p>
                  </a:txBody>
                  <a:tcPr marT="45715" marB="45715" horzOverflow="overflow">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uk-UA" sz="2000" u="none" strike="noStrike" cap="none" normalizeH="0" baseline="0" dirty="0" smtClean="0">
                          <a:ln>
                            <a:noFill/>
                          </a:ln>
                          <a:effectLst/>
                          <a:latin typeface="Bookman Old Style" panose="02050604050505020204" pitchFamily="18" charset="0"/>
                        </a:rPr>
                        <a:t>виконанні робіт у нічний час</a:t>
                      </a:r>
                      <a:endParaRPr kumimoji="0" lang="uk-UA" sz="2000" b="0" i="0" u="none" strike="noStrike" cap="none" normalizeH="0" baseline="0" dirty="0" smtClean="0">
                        <a:ln>
                          <a:noFill/>
                        </a:ln>
                        <a:solidFill>
                          <a:schemeClr val="tx1"/>
                        </a:solidFill>
                        <a:effectLst/>
                        <a:latin typeface="Bookman Old Style" panose="02050604050505020204" pitchFamily="18" charset="0"/>
                      </a:endParaRPr>
                    </a:p>
                  </a:txBody>
                  <a:tcPr marT="45715" marB="45715" horzOverflow="overflow">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uk-UA" sz="2000" u="none" strike="noStrike" cap="none" normalizeH="0" baseline="0" dirty="0" smtClean="0">
                          <a:ln>
                            <a:noFill/>
                          </a:ln>
                          <a:effectLst/>
                          <a:latin typeface="Bookman Old Style" panose="02050604050505020204" pitchFamily="18" charset="0"/>
                        </a:rPr>
                        <a:t>108</a:t>
                      </a:r>
                      <a:endParaRPr kumimoji="0" lang="uk-UA" sz="2000" b="0" i="0" u="none" strike="noStrike" cap="none" normalizeH="0" baseline="0" dirty="0" smtClean="0">
                        <a:ln>
                          <a:noFill/>
                        </a:ln>
                        <a:solidFill>
                          <a:schemeClr val="tx1"/>
                        </a:solidFill>
                        <a:effectLst/>
                        <a:latin typeface="Bookman Old Style" panose="02050604050505020204" pitchFamily="18" charset="0"/>
                      </a:endParaRPr>
                    </a:p>
                  </a:txBody>
                  <a:tcPr marT="45715" marB="45715" horzOverflow="overflow">
                    <a:solidFill>
                      <a:schemeClr val="accent2">
                        <a:lumMod val="20000"/>
                        <a:lumOff val="80000"/>
                      </a:schemeClr>
                    </a:solidFill>
                  </a:tcPr>
                </a:tc>
              </a:tr>
              <a:tr h="518159">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uk-UA" sz="2000" u="none" strike="noStrike" cap="none" normalizeH="0" baseline="0" smtClean="0">
                          <a:ln>
                            <a:noFill/>
                          </a:ln>
                          <a:effectLst/>
                          <a:latin typeface="Bookman Old Style" panose="02050604050505020204" pitchFamily="18" charset="0"/>
                        </a:rPr>
                        <a:t>7</a:t>
                      </a:r>
                      <a:endParaRPr kumimoji="0" lang="uk-UA" sz="2000" b="0" i="0" u="none" strike="noStrike" cap="none" normalizeH="0" baseline="0" smtClean="0">
                        <a:ln>
                          <a:noFill/>
                        </a:ln>
                        <a:solidFill>
                          <a:schemeClr val="tx1"/>
                        </a:solidFill>
                        <a:effectLst/>
                        <a:latin typeface="Bookman Old Style" panose="02050604050505020204" pitchFamily="18" charset="0"/>
                      </a:endParaRPr>
                    </a:p>
                  </a:txBody>
                  <a:tcPr marT="45715" marB="45715" horzOverflow="overflow">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uk-UA" sz="2000" u="none" strike="noStrike" cap="none" normalizeH="0" baseline="0" dirty="0" smtClean="0">
                          <a:ln>
                            <a:noFill/>
                          </a:ln>
                          <a:effectLst/>
                          <a:latin typeface="Bookman Old Style" panose="02050604050505020204" pitchFamily="18" charset="0"/>
                        </a:rPr>
                        <a:t>незакінченому відрядному наряді</a:t>
                      </a:r>
                      <a:endParaRPr kumimoji="0" lang="uk-UA" sz="2000" b="0" i="0" u="none" strike="noStrike" cap="none" normalizeH="0" baseline="0" dirty="0" smtClean="0">
                        <a:ln>
                          <a:noFill/>
                        </a:ln>
                        <a:solidFill>
                          <a:schemeClr val="tx1"/>
                        </a:solidFill>
                        <a:effectLst/>
                        <a:latin typeface="Bookman Old Style" panose="02050604050505020204" pitchFamily="18" charset="0"/>
                      </a:endParaRPr>
                    </a:p>
                  </a:txBody>
                  <a:tcPr marT="45715" marB="45715" horzOverflow="overflow">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uk-UA" sz="2000" u="none" strike="noStrike" cap="none" normalizeH="0" baseline="0" dirty="0" smtClean="0">
                          <a:ln>
                            <a:noFill/>
                          </a:ln>
                          <a:effectLst/>
                          <a:latin typeface="Bookman Old Style" panose="02050604050505020204" pitchFamily="18" charset="0"/>
                        </a:rPr>
                        <a:t>109</a:t>
                      </a:r>
                      <a:endParaRPr kumimoji="0" lang="uk-UA" sz="2000" b="0" i="0" u="none" strike="noStrike" cap="none" normalizeH="0" baseline="0" dirty="0" smtClean="0">
                        <a:ln>
                          <a:noFill/>
                        </a:ln>
                        <a:solidFill>
                          <a:schemeClr val="tx1"/>
                        </a:solidFill>
                        <a:effectLst/>
                        <a:latin typeface="Bookman Old Style" panose="02050604050505020204" pitchFamily="18" charset="0"/>
                      </a:endParaRPr>
                    </a:p>
                  </a:txBody>
                  <a:tcPr marT="45715" marB="45715" horzOverflow="overflow">
                    <a:solidFill>
                      <a:schemeClr val="accent2">
                        <a:lumMod val="20000"/>
                        <a:lumOff val="80000"/>
                      </a:schemeClr>
                    </a:solidFill>
                  </a:tcPr>
                </a:tc>
              </a:tr>
              <a:tr h="51658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uk-UA" sz="2000" u="none" strike="noStrike" cap="none" normalizeH="0" baseline="0" smtClean="0">
                          <a:ln>
                            <a:noFill/>
                          </a:ln>
                          <a:effectLst/>
                          <a:latin typeface="Bookman Old Style" panose="02050604050505020204" pitchFamily="18" charset="0"/>
                        </a:rPr>
                        <a:t>8</a:t>
                      </a:r>
                      <a:endParaRPr kumimoji="0" lang="uk-UA" sz="2000" b="0" i="0" u="none" strike="noStrike" cap="none" normalizeH="0" baseline="0" smtClean="0">
                        <a:ln>
                          <a:noFill/>
                        </a:ln>
                        <a:solidFill>
                          <a:schemeClr val="tx1"/>
                        </a:solidFill>
                        <a:effectLst/>
                        <a:latin typeface="Bookman Old Style" panose="02050604050505020204" pitchFamily="18" charset="0"/>
                      </a:endParaRPr>
                    </a:p>
                  </a:txBody>
                  <a:tcPr marT="45715" marB="45715" horzOverflow="overflow">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uk-UA" sz="2000" u="none" strike="noStrike" cap="none" normalizeH="0" baseline="0" dirty="0" smtClean="0">
                          <a:ln>
                            <a:noFill/>
                          </a:ln>
                          <a:effectLst/>
                          <a:latin typeface="Bookman Old Style" panose="02050604050505020204" pitchFamily="18" charset="0"/>
                        </a:rPr>
                        <a:t>невиконанні норм виробітку</a:t>
                      </a:r>
                      <a:endParaRPr kumimoji="0" lang="uk-UA" sz="2000" b="0" i="0" u="none" strike="noStrike" cap="none" normalizeH="0" baseline="0" dirty="0" smtClean="0">
                        <a:ln>
                          <a:noFill/>
                        </a:ln>
                        <a:solidFill>
                          <a:schemeClr val="tx1"/>
                        </a:solidFill>
                        <a:effectLst/>
                        <a:latin typeface="Bookman Old Style" panose="02050604050505020204" pitchFamily="18" charset="0"/>
                      </a:endParaRPr>
                    </a:p>
                  </a:txBody>
                  <a:tcPr marT="45715" marB="45715" horzOverflow="overflow">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uk-UA" sz="2000" u="none" strike="noStrike" cap="none" normalizeH="0" baseline="0" dirty="0" smtClean="0">
                          <a:ln>
                            <a:noFill/>
                          </a:ln>
                          <a:effectLst/>
                          <a:latin typeface="Bookman Old Style" panose="02050604050505020204" pitchFamily="18" charset="0"/>
                        </a:rPr>
                        <a:t>111</a:t>
                      </a:r>
                      <a:endParaRPr kumimoji="0" lang="uk-UA" sz="2000" b="0" i="0" u="none" strike="noStrike" cap="none" normalizeH="0" baseline="0" dirty="0" smtClean="0">
                        <a:ln>
                          <a:noFill/>
                        </a:ln>
                        <a:solidFill>
                          <a:schemeClr val="tx1"/>
                        </a:solidFill>
                        <a:effectLst/>
                        <a:latin typeface="Bookman Old Style" panose="02050604050505020204" pitchFamily="18" charset="0"/>
                      </a:endParaRPr>
                    </a:p>
                  </a:txBody>
                  <a:tcPr marT="45715" marB="45715" horzOverflow="overflow">
                    <a:solidFill>
                      <a:schemeClr val="accent2">
                        <a:lumMod val="20000"/>
                        <a:lumOff val="80000"/>
                      </a:schemeClr>
                    </a:solidFill>
                  </a:tcPr>
                </a:tc>
              </a:tr>
              <a:tr h="518159">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uk-UA" sz="2000" u="none" strike="noStrike" cap="none" normalizeH="0" baseline="0" dirty="0" smtClean="0">
                          <a:ln>
                            <a:noFill/>
                          </a:ln>
                          <a:effectLst/>
                          <a:latin typeface="Bookman Old Style" panose="02050604050505020204" pitchFamily="18" charset="0"/>
                        </a:rPr>
                        <a:t>9</a:t>
                      </a:r>
                      <a:endParaRPr kumimoji="0" lang="uk-UA" sz="2000" b="0" i="0" u="none" strike="noStrike" cap="none" normalizeH="0" baseline="0" dirty="0" smtClean="0">
                        <a:ln>
                          <a:noFill/>
                        </a:ln>
                        <a:solidFill>
                          <a:schemeClr val="tx1"/>
                        </a:solidFill>
                        <a:effectLst/>
                        <a:latin typeface="Bookman Old Style" panose="02050604050505020204" pitchFamily="18" charset="0"/>
                      </a:endParaRPr>
                    </a:p>
                  </a:txBody>
                  <a:tcPr marT="45715" marB="45715" horzOverflow="overflow">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uk-UA" sz="2000" u="none" strike="noStrike" cap="none" normalizeH="0" baseline="0" smtClean="0">
                          <a:ln>
                            <a:noFill/>
                          </a:ln>
                          <a:effectLst/>
                          <a:latin typeface="Bookman Old Style" panose="02050604050505020204" pitchFamily="18" charset="0"/>
                        </a:rPr>
                        <a:t>виготовленні бракованої продукції</a:t>
                      </a:r>
                      <a:endParaRPr kumimoji="0" lang="uk-UA" sz="2000" b="0" i="0" u="none" strike="noStrike" cap="none" normalizeH="0" baseline="0" smtClean="0">
                        <a:ln>
                          <a:noFill/>
                        </a:ln>
                        <a:solidFill>
                          <a:schemeClr val="tx1"/>
                        </a:solidFill>
                        <a:effectLst/>
                        <a:latin typeface="Bookman Old Style" panose="02050604050505020204" pitchFamily="18" charset="0"/>
                      </a:endParaRPr>
                    </a:p>
                  </a:txBody>
                  <a:tcPr marT="45715" marB="45715" horzOverflow="overflow">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uk-UA" sz="2000" u="none" strike="noStrike" cap="none" normalizeH="0" baseline="0" dirty="0" smtClean="0">
                          <a:ln>
                            <a:noFill/>
                          </a:ln>
                          <a:effectLst/>
                          <a:latin typeface="Bookman Old Style" panose="02050604050505020204" pitchFamily="18" charset="0"/>
                        </a:rPr>
                        <a:t>112</a:t>
                      </a:r>
                      <a:endParaRPr kumimoji="0" lang="uk-UA" sz="2000" b="0" i="0" u="none" strike="noStrike" cap="none" normalizeH="0" baseline="0" dirty="0" smtClean="0">
                        <a:ln>
                          <a:noFill/>
                        </a:ln>
                        <a:solidFill>
                          <a:schemeClr val="tx1"/>
                        </a:solidFill>
                        <a:effectLst/>
                        <a:latin typeface="Bookman Old Style" panose="02050604050505020204" pitchFamily="18" charset="0"/>
                      </a:endParaRPr>
                    </a:p>
                  </a:txBody>
                  <a:tcPr marT="45715" marB="45715" horzOverflow="overflow">
                    <a:solidFill>
                      <a:schemeClr val="accent2">
                        <a:lumMod val="20000"/>
                        <a:lumOff val="80000"/>
                      </a:schemeClr>
                    </a:solidFill>
                  </a:tcPr>
                </a:tc>
              </a:tr>
              <a:tr h="51658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uk-UA" sz="2000" u="none" strike="noStrike" cap="none" normalizeH="0" baseline="0" smtClean="0">
                          <a:ln>
                            <a:noFill/>
                          </a:ln>
                          <a:effectLst/>
                          <a:latin typeface="Bookman Old Style" panose="02050604050505020204" pitchFamily="18" charset="0"/>
                        </a:rPr>
                        <a:t>10</a:t>
                      </a:r>
                      <a:endParaRPr kumimoji="0" lang="uk-UA" sz="2000" b="0" i="0" u="none" strike="noStrike" cap="none" normalizeH="0" baseline="0" smtClean="0">
                        <a:ln>
                          <a:noFill/>
                        </a:ln>
                        <a:solidFill>
                          <a:schemeClr val="tx1"/>
                        </a:solidFill>
                        <a:effectLst/>
                        <a:latin typeface="Bookman Old Style" panose="02050604050505020204" pitchFamily="18" charset="0"/>
                      </a:endParaRPr>
                    </a:p>
                  </a:txBody>
                  <a:tcPr marT="45715" marB="45715" horzOverflow="overflow">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uk-UA" sz="2000" u="none" strike="noStrike" cap="none" normalizeH="0" baseline="0" smtClean="0">
                          <a:ln>
                            <a:noFill/>
                          </a:ln>
                          <a:effectLst/>
                          <a:latin typeface="Bookman Old Style" panose="02050604050505020204" pitchFamily="18" charset="0"/>
                        </a:rPr>
                        <a:t>простої</a:t>
                      </a:r>
                      <a:endParaRPr kumimoji="0" lang="uk-UA" sz="2000" b="0" i="0" u="none" strike="noStrike" cap="none" normalizeH="0" baseline="0" smtClean="0">
                        <a:ln>
                          <a:noFill/>
                        </a:ln>
                        <a:solidFill>
                          <a:schemeClr val="tx1"/>
                        </a:solidFill>
                        <a:effectLst/>
                        <a:latin typeface="Bookman Old Style" panose="02050604050505020204" pitchFamily="18" charset="0"/>
                      </a:endParaRPr>
                    </a:p>
                  </a:txBody>
                  <a:tcPr marT="45715" marB="45715" horzOverflow="overflow">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uk-UA" sz="2000" u="none" strike="noStrike" cap="none" normalizeH="0" baseline="0" dirty="0" smtClean="0">
                          <a:ln>
                            <a:noFill/>
                          </a:ln>
                          <a:effectLst/>
                          <a:latin typeface="Bookman Old Style" panose="02050604050505020204" pitchFamily="18" charset="0"/>
                        </a:rPr>
                        <a:t>113</a:t>
                      </a:r>
                      <a:endParaRPr kumimoji="0" lang="uk-UA" sz="2000" b="0" i="0" u="none" strike="noStrike" cap="none" normalizeH="0" baseline="0" dirty="0" smtClean="0">
                        <a:ln>
                          <a:noFill/>
                        </a:ln>
                        <a:solidFill>
                          <a:schemeClr val="tx1"/>
                        </a:solidFill>
                        <a:effectLst/>
                        <a:latin typeface="Bookman Old Style" panose="02050604050505020204" pitchFamily="18" charset="0"/>
                      </a:endParaRPr>
                    </a:p>
                  </a:txBody>
                  <a:tcPr marT="45715" marB="45715" horzOverflow="overflow">
                    <a:solidFill>
                      <a:schemeClr val="accent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043608" y="274638"/>
            <a:ext cx="7890080" cy="1143000"/>
          </a:xfrm>
        </p:spPr>
        <p:txBody>
          <a:bodyPr>
            <a:normAutofit/>
          </a:bodyPr>
          <a:lstStyle/>
          <a:p>
            <a:pPr eaLnBrk="1" hangingPunct="1">
              <a:defRPr/>
            </a:pPr>
            <a:r>
              <a:rPr lang="uk-UA" sz="3200" dirty="0" smtClean="0">
                <a:solidFill>
                  <a:schemeClr val="tx1"/>
                </a:solidFill>
                <a:latin typeface="Arial Black" panose="020B0A04020102020204" pitchFamily="34" charset="0"/>
              </a:rPr>
              <a:t>Форми виплати заробітної плати</a:t>
            </a:r>
          </a:p>
        </p:txBody>
      </p:sp>
      <p:sp>
        <p:nvSpPr>
          <p:cNvPr id="37891" name="Rectangle 3"/>
          <p:cNvSpPr>
            <a:spLocks noGrp="1" noChangeArrowheads="1"/>
          </p:cNvSpPr>
          <p:nvPr>
            <p:ph idx="1"/>
          </p:nvPr>
        </p:nvSpPr>
        <p:spPr>
          <a:solidFill>
            <a:schemeClr val="accent2">
              <a:lumMod val="20000"/>
              <a:lumOff val="80000"/>
            </a:schemeClr>
          </a:solidFill>
        </p:spPr>
        <p:txBody>
          <a:bodyPr>
            <a:normAutofit/>
          </a:bodyPr>
          <a:lstStyle/>
          <a:p>
            <a:pPr eaLnBrk="1" hangingPunct="1">
              <a:defRPr/>
            </a:pPr>
            <a:r>
              <a:rPr lang="uk-UA" sz="2800" dirty="0" smtClean="0">
                <a:latin typeface="Bookman Old Style" panose="02050604050505020204" pitchFamily="18" charset="0"/>
              </a:rPr>
              <a:t>Грошова в національній валюті (грн.)</a:t>
            </a:r>
          </a:p>
          <a:p>
            <a:pPr eaLnBrk="1" hangingPunct="1">
              <a:defRPr/>
            </a:pPr>
            <a:r>
              <a:rPr lang="uk-UA" sz="2800" dirty="0" smtClean="0">
                <a:latin typeface="Bookman Old Style" panose="02050604050505020204" pitchFamily="18" charset="0"/>
              </a:rPr>
              <a:t>Банківські чеки</a:t>
            </a:r>
          </a:p>
          <a:p>
            <a:pPr eaLnBrk="1" hangingPunct="1">
              <a:defRPr/>
            </a:pPr>
            <a:r>
              <a:rPr lang="uk-UA" sz="2800" dirty="0" smtClean="0">
                <a:latin typeface="Bookman Old Style" panose="02050604050505020204" pitchFamily="18" charset="0"/>
              </a:rPr>
              <a:t>Натуральна (ст. 23 ЗУ “Про оплату праці”, Постанова КМУ від 03.04.1993 № 244 “Про Перелік товарів, що не дозволені для виплати ЗП натурою”)</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4638"/>
            <a:ext cx="7962088" cy="1143000"/>
          </a:xfrm>
        </p:spPr>
        <p:txBody>
          <a:bodyPr>
            <a:noAutofit/>
          </a:bodyPr>
          <a:lstStyle/>
          <a:p>
            <a:pPr algn="ctr">
              <a:defRPr/>
            </a:pPr>
            <a:r>
              <a:rPr lang="uk-UA" sz="4000" b="1" dirty="0" smtClean="0">
                <a:solidFill>
                  <a:schemeClr val="tx1"/>
                </a:solidFill>
                <a:latin typeface="Arial Black" panose="020B0A04020102020204" pitchFamily="34" charset="0"/>
              </a:rPr>
              <a:t>Оподаткування заробітної плати у 2018 році</a:t>
            </a:r>
            <a:endParaRPr lang="uk-UA" sz="4000" b="1" dirty="0">
              <a:solidFill>
                <a:schemeClr val="tx1"/>
              </a:solidFill>
              <a:latin typeface="Arial Black" panose="020B0A04020102020204" pitchFamily="34" charset="0"/>
            </a:endParaRPr>
          </a:p>
        </p:txBody>
      </p:sp>
      <p:sp>
        <p:nvSpPr>
          <p:cNvPr id="3" name="Объект 2"/>
          <p:cNvSpPr>
            <a:spLocks noGrp="1"/>
          </p:cNvSpPr>
          <p:nvPr>
            <p:ph idx="1"/>
          </p:nvPr>
        </p:nvSpPr>
        <p:spPr>
          <a:solidFill>
            <a:schemeClr val="accent2">
              <a:lumMod val="20000"/>
              <a:lumOff val="80000"/>
            </a:schemeClr>
          </a:solidFill>
        </p:spPr>
        <p:txBody>
          <a:bodyPr/>
          <a:lstStyle/>
          <a:p>
            <a:pPr>
              <a:defRPr/>
            </a:pPr>
            <a:r>
              <a:rPr lang="uk-UA" dirty="0" smtClean="0"/>
              <a:t>- </a:t>
            </a:r>
            <a:r>
              <a:rPr lang="uk-UA" sz="3000" dirty="0" smtClean="0">
                <a:latin typeface="Bookman Old Style" panose="02050604050505020204" pitchFamily="18" charset="0"/>
              </a:rPr>
              <a:t>за рахунок роботодавця: Єдиний соціальний внесок (ЄСВ) – 22%</a:t>
            </a:r>
          </a:p>
          <a:p>
            <a:pPr>
              <a:defRPr/>
            </a:pPr>
            <a:r>
              <a:rPr lang="uk-UA" sz="3000" dirty="0" smtClean="0">
                <a:latin typeface="Bookman Old Style" panose="02050604050505020204" pitchFamily="18" charset="0"/>
              </a:rPr>
              <a:t>- за рахунок працівника:</a:t>
            </a:r>
          </a:p>
          <a:p>
            <a:pPr marL="514350" indent="-514350">
              <a:buFont typeface="Wingdings" pitchFamily="2" charset="2"/>
              <a:buAutoNum type="arabicParenR"/>
              <a:defRPr/>
            </a:pPr>
            <a:r>
              <a:rPr lang="uk-UA" sz="3000" dirty="0" smtClean="0">
                <a:latin typeface="Bookman Old Style" panose="02050604050505020204" pitchFamily="18" charset="0"/>
              </a:rPr>
              <a:t>Податок на доходи фізичних осіб (ПДФО) – 18%</a:t>
            </a:r>
          </a:p>
          <a:p>
            <a:pPr marL="514350" indent="-514350">
              <a:buFont typeface="Wingdings" pitchFamily="2" charset="2"/>
              <a:buAutoNum type="arabicParenR"/>
              <a:defRPr/>
            </a:pPr>
            <a:r>
              <a:rPr lang="uk-UA" sz="3000" dirty="0" smtClean="0">
                <a:latin typeface="Bookman Old Style" panose="02050604050505020204" pitchFamily="18" charset="0"/>
              </a:rPr>
              <a:t>Військовий збір – 1,5%</a:t>
            </a:r>
          </a:p>
          <a:p>
            <a:pPr marL="514350" indent="-514350">
              <a:buFont typeface="Wingdings" pitchFamily="2" charset="2"/>
              <a:buAutoNum type="arabicParenR"/>
              <a:defRPr/>
            </a:pPr>
            <a:r>
              <a:rPr lang="uk-UA" sz="3000" dirty="0" smtClean="0">
                <a:latin typeface="Bookman Old Style" panose="02050604050505020204" pitchFamily="18" charset="0"/>
              </a:rPr>
              <a:t>Інші утримання (аліменти, профспілкові внески, штрафи)</a:t>
            </a:r>
            <a:endParaRPr lang="uk-UA" sz="3000" dirty="0">
              <a:latin typeface="Bookman Old Style" panose="020506040505050202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115888"/>
            <a:ext cx="8229600" cy="649287"/>
          </a:xfrm>
        </p:spPr>
        <p:txBody>
          <a:bodyPr>
            <a:normAutofit/>
          </a:bodyPr>
          <a:lstStyle/>
          <a:p>
            <a:pPr algn="ctr">
              <a:defRPr/>
            </a:pPr>
            <a:r>
              <a:rPr lang="uk-UA" sz="3600" dirty="0" smtClean="0">
                <a:solidFill>
                  <a:schemeClr val="tx1"/>
                </a:solidFill>
                <a:latin typeface="Arial Black" panose="020B0A04020102020204" pitchFamily="34" charset="0"/>
              </a:rPr>
              <a:t>Соціальні гарантії на 2018 рік</a:t>
            </a:r>
            <a:endParaRPr lang="uk-UA" sz="3600" dirty="0">
              <a:solidFill>
                <a:schemeClr val="tx1"/>
              </a:solidFill>
              <a:latin typeface="Arial Black" panose="020B0A04020102020204" pitchFamily="34" charset="0"/>
            </a:endParaRPr>
          </a:p>
        </p:txBody>
      </p:sp>
      <p:sp>
        <p:nvSpPr>
          <p:cNvPr id="3" name="Объект 2"/>
          <p:cNvSpPr>
            <a:spLocks noGrp="1"/>
          </p:cNvSpPr>
          <p:nvPr>
            <p:ph idx="1"/>
          </p:nvPr>
        </p:nvSpPr>
        <p:spPr>
          <a:xfrm>
            <a:off x="683568" y="620688"/>
            <a:ext cx="8352482" cy="6165304"/>
          </a:xfrm>
        </p:spPr>
        <p:txBody>
          <a:bodyPr/>
          <a:lstStyle/>
          <a:p>
            <a:pPr>
              <a:defRPr/>
            </a:pPr>
            <a:r>
              <a:rPr lang="uk-UA" sz="3000" b="1" dirty="0" smtClean="0">
                <a:latin typeface="Bookman Old Style" panose="02050604050505020204" pitchFamily="18" charset="0"/>
              </a:rPr>
              <a:t>Мінімальна заробітна плата</a:t>
            </a:r>
          </a:p>
          <a:p>
            <a:pPr>
              <a:defRPr/>
            </a:pPr>
            <a:endParaRPr lang="uk-UA" dirty="0"/>
          </a:p>
          <a:p>
            <a:pPr>
              <a:defRPr/>
            </a:pPr>
            <a:r>
              <a:rPr lang="uk-UA" sz="3000" b="1" dirty="0" smtClean="0">
                <a:latin typeface="Bookman Old Style" panose="02050604050505020204" pitchFamily="18" charset="0"/>
              </a:rPr>
              <a:t>Прожитковий </a:t>
            </a:r>
            <a:r>
              <a:rPr lang="uk-UA" sz="3000" b="1" dirty="0" smtClean="0">
                <a:latin typeface="Bookman Old Style" panose="02050604050505020204" pitchFamily="18" charset="0"/>
              </a:rPr>
              <a:t>мінімум</a:t>
            </a:r>
          </a:p>
          <a:p>
            <a:pPr marL="82296" indent="0">
              <a:buNone/>
              <a:defRPr/>
            </a:pPr>
            <a:endParaRPr lang="uk-UA" sz="3000" b="1" dirty="0" smtClean="0">
              <a:latin typeface="Bookman Old Style" panose="02050604050505020204" pitchFamily="18" charset="0"/>
            </a:endParaRPr>
          </a:p>
          <a:p>
            <a:pPr marL="0" indent="0">
              <a:buFont typeface="Wingdings" pitchFamily="2" charset="2"/>
              <a:buNone/>
              <a:defRPr/>
            </a:pPr>
            <a:endParaRPr lang="uk-UA" dirty="0" smtClean="0"/>
          </a:p>
          <a:p>
            <a:pPr>
              <a:defRPr/>
            </a:pPr>
            <a:endParaRPr lang="uk-UA" dirty="0" smtClean="0"/>
          </a:p>
          <a:p>
            <a:pPr>
              <a:defRPr/>
            </a:pPr>
            <a:endParaRPr lang="uk-UA" dirty="0"/>
          </a:p>
          <a:p>
            <a:pPr>
              <a:defRPr/>
            </a:pPr>
            <a:r>
              <a:rPr lang="uk-UA" sz="2200" b="1" dirty="0" smtClean="0">
                <a:latin typeface="Bookman Old Style" panose="02050604050505020204" pitchFamily="18" charset="0"/>
              </a:rPr>
              <a:t>Розмір лікарняних залежно </a:t>
            </a:r>
            <a:r>
              <a:rPr lang="uk-UA" sz="2200" b="1" dirty="0" smtClean="0">
                <a:latin typeface="Bookman Old Style" panose="02050604050505020204" pitchFamily="18" charset="0"/>
              </a:rPr>
              <a:t>від </a:t>
            </a:r>
            <a:r>
              <a:rPr lang="uk-UA" sz="2200" b="1" dirty="0" smtClean="0">
                <a:latin typeface="Bookman Old Style" panose="02050604050505020204" pitchFamily="18" charset="0"/>
              </a:rPr>
              <a:t>страхового стажу</a:t>
            </a:r>
            <a:endParaRPr lang="uk-UA" sz="2200" b="1" dirty="0">
              <a:latin typeface="Bookman Old Style" panose="02050604050505020204" pitchFamily="18" charset="0"/>
            </a:endParaRPr>
          </a:p>
        </p:txBody>
      </p:sp>
      <p:pic>
        <p:nvPicPr>
          <p:cNvPr id="30724" name="Picture 6" descr="C:\Users\User\Desktop\Для презентации\боль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5085184"/>
            <a:ext cx="7172325" cy="1656184"/>
          </a:xfrm>
          <a:prstGeom prst="rect">
            <a:avLst/>
          </a:prstGeom>
          <a:solidFill>
            <a:srgbClr val="ECB314"/>
          </a:solidFill>
          <a:ln>
            <a:noFill/>
          </a:ln>
          <a:extLst/>
        </p:spPr>
      </p:pic>
      <p:graphicFrame>
        <p:nvGraphicFramePr>
          <p:cNvPr id="4" name="Таблица 3"/>
          <p:cNvGraphicFramePr>
            <a:graphicFrameLocks noGrp="1"/>
          </p:cNvGraphicFramePr>
          <p:nvPr>
            <p:extLst>
              <p:ext uri="{D42A27DB-BD31-4B8C-83A1-F6EECF244321}">
                <p14:modId xmlns:p14="http://schemas.microsoft.com/office/powerpoint/2010/main" val="478859574"/>
              </p:ext>
            </p:extLst>
          </p:nvPr>
        </p:nvGraphicFramePr>
        <p:xfrm>
          <a:off x="916385" y="1268760"/>
          <a:ext cx="7993062" cy="576064"/>
        </p:xfrm>
        <a:graphic>
          <a:graphicData uri="http://schemas.openxmlformats.org/drawingml/2006/table">
            <a:tbl>
              <a:tblPr firstRow="1" firstCol="1" bandRow="1">
                <a:tableStyleId>{5C22544A-7EE6-4342-B048-85BDC9FD1C3A}</a:tableStyleId>
              </a:tblPr>
              <a:tblGrid>
                <a:gridCol w="2664354"/>
                <a:gridCol w="2664354"/>
                <a:gridCol w="2664354"/>
              </a:tblGrid>
              <a:tr h="288032">
                <a:tc>
                  <a:txBody>
                    <a:bodyPr/>
                    <a:lstStyle/>
                    <a:p>
                      <a:pPr algn="ctr">
                        <a:lnSpc>
                          <a:spcPct val="115000"/>
                        </a:lnSpc>
                        <a:spcAft>
                          <a:spcPts val="0"/>
                        </a:spcAft>
                      </a:pPr>
                      <a:r>
                        <a:rPr lang="uk-UA" sz="1200" dirty="0" smtClean="0">
                          <a:solidFill>
                            <a:schemeClr val="tx1"/>
                          </a:solidFill>
                          <a:effectLst/>
                          <a:latin typeface="Bookman Old Style" panose="02050604050505020204" pitchFamily="18" charset="0"/>
                        </a:rPr>
                        <a:t>Період</a:t>
                      </a:r>
                      <a:endParaRPr lang="uk-UA" sz="1100" dirty="0">
                        <a:solidFill>
                          <a:schemeClr val="tx1"/>
                        </a:solidFill>
                        <a:effectLst/>
                        <a:latin typeface="Bookman Old Style" panose="02050604050505020204" pitchFamily="18" charset="0"/>
                        <a:ea typeface="Calibri"/>
                        <a:cs typeface="Times New Roman"/>
                      </a:endParaRPr>
                    </a:p>
                  </a:txBody>
                  <a:tcPr marL="9525" marR="9525" marT="9526" marB="9526" anchor="ctr">
                    <a:solidFill>
                      <a:srgbClr val="FFE0C1"/>
                    </a:solidFill>
                  </a:tcPr>
                </a:tc>
                <a:tc>
                  <a:txBody>
                    <a:bodyPr/>
                    <a:lstStyle/>
                    <a:p>
                      <a:pPr algn="ctr">
                        <a:lnSpc>
                          <a:spcPct val="115000"/>
                        </a:lnSpc>
                        <a:spcAft>
                          <a:spcPts val="0"/>
                        </a:spcAft>
                      </a:pPr>
                      <a:r>
                        <a:rPr lang="uk-UA" sz="1200" dirty="0" smtClean="0">
                          <a:solidFill>
                            <a:schemeClr val="tx1"/>
                          </a:solidFill>
                          <a:effectLst/>
                          <a:latin typeface="Bookman Old Style" panose="02050604050505020204" pitchFamily="18" charset="0"/>
                        </a:rPr>
                        <a:t>Місячний розмір</a:t>
                      </a:r>
                      <a:endParaRPr lang="uk-UA" sz="1100" dirty="0">
                        <a:solidFill>
                          <a:schemeClr val="tx1"/>
                        </a:solidFill>
                        <a:effectLst/>
                        <a:latin typeface="Bookman Old Style" panose="02050604050505020204" pitchFamily="18" charset="0"/>
                        <a:ea typeface="Calibri"/>
                        <a:cs typeface="Times New Roman"/>
                      </a:endParaRPr>
                    </a:p>
                  </a:txBody>
                  <a:tcPr marL="9525" marR="9525" marT="9526" marB="9526" anchor="ctr">
                    <a:solidFill>
                      <a:srgbClr val="FFE0C1"/>
                    </a:solidFill>
                  </a:tcPr>
                </a:tc>
                <a:tc>
                  <a:txBody>
                    <a:bodyPr/>
                    <a:lstStyle/>
                    <a:p>
                      <a:pPr algn="ctr">
                        <a:lnSpc>
                          <a:spcPct val="115000"/>
                        </a:lnSpc>
                        <a:spcAft>
                          <a:spcPts val="0"/>
                        </a:spcAft>
                      </a:pPr>
                      <a:r>
                        <a:rPr lang="uk-UA" sz="1200" dirty="0" smtClean="0">
                          <a:solidFill>
                            <a:schemeClr val="tx1"/>
                          </a:solidFill>
                          <a:effectLst/>
                          <a:latin typeface="Bookman Old Style" panose="02050604050505020204" pitchFamily="18" charset="0"/>
                        </a:rPr>
                        <a:t>Погодинний розмір</a:t>
                      </a:r>
                      <a:endParaRPr lang="uk-UA" sz="1100" dirty="0">
                        <a:solidFill>
                          <a:schemeClr val="tx1"/>
                        </a:solidFill>
                        <a:effectLst/>
                        <a:latin typeface="Bookman Old Style" panose="02050604050505020204" pitchFamily="18" charset="0"/>
                        <a:ea typeface="Calibri"/>
                        <a:cs typeface="Times New Roman"/>
                      </a:endParaRPr>
                    </a:p>
                  </a:txBody>
                  <a:tcPr marL="9525" marR="9525" marT="9526" marB="9526" anchor="ctr">
                    <a:solidFill>
                      <a:srgbClr val="FFE0C1"/>
                    </a:solidFill>
                  </a:tcPr>
                </a:tc>
              </a:tr>
              <a:tr h="288032">
                <a:tc>
                  <a:txBody>
                    <a:bodyPr/>
                    <a:lstStyle/>
                    <a:p>
                      <a:pPr algn="ctr">
                        <a:lnSpc>
                          <a:spcPct val="115000"/>
                        </a:lnSpc>
                        <a:spcAft>
                          <a:spcPts val="0"/>
                        </a:spcAft>
                      </a:pPr>
                      <a:r>
                        <a:rPr lang="uk-UA" sz="1200" dirty="0">
                          <a:solidFill>
                            <a:schemeClr val="tx1"/>
                          </a:solidFill>
                          <a:effectLst/>
                          <a:latin typeface="Bookman Old Style" panose="02050604050505020204" pitchFamily="18" charset="0"/>
                        </a:rPr>
                        <a:t>1 </a:t>
                      </a:r>
                      <a:r>
                        <a:rPr lang="uk-UA" sz="1200" dirty="0" smtClean="0">
                          <a:solidFill>
                            <a:schemeClr val="tx1"/>
                          </a:solidFill>
                          <a:effectLst/>
                          <a:latin typeface="Bookman Old Style" panose="02050604050505020204" pitchFamily="18" charset="0"/>
                        </a:rPr>
                        <a:t>січня </a:t>
                      </a:r>
                      <a:r>
                        <a:rPr lang="uk-UA" sz="1200" dirty="0">
                          <a:solidFill>
                            <a:schemeClr val="tx1"/>
                          </a:solidFill>
                          <a:effectLst/>
                          <a:latin typeface="Bookman Old Style" panose="02050604050505020204" pitchFamily="18" charset="0"/>
                        </a:rPr>
                        <a:t>– 31 </a:t>
                      </a:r>
                      <a:r>
                        <a:rPr lang="uk-UA" sz="1200" dirty="0" smtClean="0">
                          <a:solidFill>
                            <a:schemeClr val="tx1"/>
                          </a:solidFill>
                          <a:effectLst/>
                          <a:latin typeface="Bookman Old Style" panose="02050604050505020204" pitchFamily="18" charset="0"/>
                        </a:rPr>
                        <a:t>грудня</a:t>
                      </a:r>
                      <a:endParaRPr lang="uk-UA" sz="1100" dirty="0">
                        <a:solidFill>
                          <a:schemeClr val="tx1"/>
                        </a:solidFill>
                        <a:effectLst/>
                        <a:latin typeface="Bookman Old Style" panose="02050604050505020204" pitchFamily="18" charset="0"/>
                        <a:ea typeface="Calibri"/>
                        <a:cs typeface="Times New Roman"/>
                      </a:endParaRPr>
                    </a:p>
                  </a:txBody>
                  <a:tcPr marL="9525" marR="9525" marT="9526" marB="9526" anchor="ctr">
                    <a:solidFill>
                      <a:srgbClr val="FFE0C1"/>
                    </a:solidFill>
                  </a:tcPr>
                </a:tc>
                <a:tc>
                  <a:txBody>
                    <a:bodyPr/>
                    <a:lstStyle/>
                    <a:p>
                      <a:pPr algn="ctr">
                        <a:lnSpc>
                          <a:spcPct val="115000"/>
                        </a:lnSpc>
                        <a:spcAft>
                          <a:spcPts val="0"/>
                        </a:spcAft>
                      </a:pPr>
                      <a:r>
                        <a:rPr lang="uk-UA" sz="1200" b="1" dirty="0">
                          <a:solidFill>
                            <a:schemeClr val="tx1"/>
                          </a:solidFill>
                          <a:effectLst/>
                          <a:latin typeface="Bookman Old Style" panose="02050604050505020204" pitchFamily="18" charset="0"/>
                        </a:rPr>
                        <a:t>3723,00</a:t>
                      </a:r>
                      <a:endParaRPr lang="uk-UA" sz="1100" b="1" dirty="0">
                        <a:solidFill>
                          <a:schemeClr val="tx1"/>
                        </a:solidFill>
                        <a:effectLst/>
                        <a:latin typeface="Bookman Old Style" panose="02050604050505020204" pitchFamily="18" charset="0"/>
                        <a:ea typeface="Calibri"/>
                        <a:cs typeface="Times New Roman"/>
                      </a:endParaRPr>
                    </a:p>
                  </a:txBody>
                  <a:tcPr marL="9525" marR="9525" marT="9526" marB="9526" anchor="ctr">
                    <a:solidFill>
                      <a:srgbClr val="FFE0C1"/>
                    </a:solidFill>
                  </a:tcPr>
                </a:tc>
                <a:tc>
                  <a:txBody>
                    <a:bodyPr/>
                    <a:lstStyle/>
                    <a:p>
                      <a:pPr algn="ctr">
                        <a:lnSpc>
                          <a:spcPct val="115000"/>
                        </a:lnSpc>
                        <a:spcAft>
                          <a:spcPts val="0"/>
                        </a:spcAft>
                      </a:pPr>
                      <a:r>
                        <a:rPr lang="uk-UA" sz="1200" b="1" dirty="0">
                          <a:solidFill>
                            <a:schemeClr val="tx1"/>
                          </a:solidFill>
                          <a:effectLst/>
                          <a:latin typeface="Bookman Old Style" panose="02050604050505020204" pitchFamily="18" charset="0"/>
                        </a:rPr>
                        <a:t>22,41 </a:t>
                      </a:r>
                      <a:endParaRPr lang="uk-UA" sz="1100" b="1" dirty="0">
                        <a:solidFill>
                          <a:schemeClr val="tx1"/>
                        </a:solidFill>
                        <a:effectLst/>
                        <a:latin typeface="Bookman Old Style" panose="02050604050505020204" pitchFamily="18" charset="0"/>
                        <a:ea typeface="Calibri"/>
                        <a:cs typeface="Times New Roman"/>
                      </a:endParaRPr>
                    </a:p>
                  </a:txBody>
                  <a:tcPr marL="9525" marR="9525" marT="9526" marB="9526" anchor="ctr">
                    <a:solidFill>
                      <a:srgbClr val="FFE0C1"/>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1986890857"/>
              </p:ext>
            </p:extLst>
          </p:nvPr>
        </p:nvGraphicFramePr>
        <p:xfrm>
          <a:off x="957025" y="2276873"/>
          <a:ext cx="7993063" cy="2141637"/>
        </p:xfrm>
        <a:graphic>
          <a:graphicData uri="http://schemas.openxmlformats.org/drawingml/2006/table">
            <a:tbl>
              <a:tblPr firstRow="1" firstCol="1" bandRow="1">
                <a:tableStyleId>{5C22544A-7EE6-4342-B048-85BDC9FD1C3A}</a:tableStyleId>
              </a:tblPr>
              <a:tblGrid>
                <a:gridCol w="2606991"/>
                <a:gridCol w="1389540"/>
                <a:gridCol w="1998266"/>
                <a:gridCol w="1998266"/>
              </a:tblGrid>
              <a:tr h="217029">
                <a:tc rowSpan="2">
                  <a:txBody>
                    <a:bodyPr/>
                    <a:lstStyle/>
                    <a:p>
                      <a:pPr algn="ctr">
                        <a:lnSpc>
                          <a:spcPct val="115000"/>
                        </a:lnSpc>
                        <a:spcAft>
                          <a:spcPts val="0"/>
                        </a:spcAft>
                      </a:pPr>
                      <a:r>
                        <a:rPr lang="uk-UA" sz="1200" dirty="0" smtClean="0">
                          <a:solidFill>
                            <a:schemeClr val="tx1"/>
                          </a:solidFill>
                          <a:effectLst/>
                          <a:latin typeface="Bookman Old Style" panose="02050604050505020204" pitchFamily="18" charset="0"/>
                        </a:rPr>
                        <a:t>Розмір прожиткового мінімуму</a:t>
                      </a:r>
                      <a:endParaRPr lang="uk-UA" sz="1100" dirty="0">
                        <a:solidFill>
                          <a:schemeClr val="tx1"/>
                        </a:solidFill>
                        <a:effectLst/>
                        <a:latin typeface="Bookman Old Style" panose="02050604050505020204" pitchFamily="18" charset="0"/>
                        <a:ea typeface="Calibri"/>
                        <a:cs typeface="Times New Roman"/>
                      </a:endParaRPr>
                    </a:p>
                  </a:txBody>
                  <a:tcPr marL="9525" marR="9525" marT="9521" marB="9521" anchor="ctr">
                    <a:solidFill>
                      <a:srgbClr val="FFE0C1"/>
                    </a:solidFill>
                  </a:tcPr>
                </a:tc>
                <a:tc gridSpan="3">
                  <a:txBody>
                    <a:bodyPr/>
                    <a:lstStyle/>
                    <a:p>
                      <a:pPr algn="ctr">
                        <a:lnSpc>
                          <a:spcPct val="115000"/>
                        </a:lnSpc>
                        <a:spcAft>
                          <a:spcPts val="0"/>
                        </a:spcAft>
                      </a:pPr>
                      <a:r>
                        <a:rPr lang="uk-UA" sz="1200" dirty="0" smtClean="0">
                          <a:solidFill>
                            <a:schemeClr val="tx1"/>
                          </a:solidFill>
                          <a:effectLst/>
                          <a:latin typeface="Bookman Old Style" panose="02050604050505020204" pitchFamily="18" charset="0"/>
                        </a:rPr>
                        <a:t>Період дії</a:t>
                      </a:r>
                      <a:endParaRPr lang="uk-UA" sz="1100" dirty="0">
                        <a:solidFill>
                          <a:schemeClr val="tx1"/>
                        </a:solidFill>
                        <a:effectLst/>
                        <a:latin typeface="Bookman Old Style" panose="02050604050505020204" pitchFamily="18" charset="0"/>
                        <a:ea typeface="Calibri"/>
                        <a:cs typeface="Times New Roman"/>
                      </a:endParaRPr>
                    </a:p>
                  </a:txBody>
                  <a:tcPr marL="9525" marR="9525" marT="9521" marB="9521" anchor="ctr">
                    <a:solidFill>
                      <a:srgbClr val="FFE0C1"/>
                    </a:solidFill>
                  </a:tcPr>
                </a:tc>
                <a:tc hMerge="1">
                  <a:txBody>
                    <a:bodyPr/>
                    <a:lstStyle/>
                    <a:p>
                      <a:endParaRPr lang="uk-UA"/>
                    </a:p>
                  </a:txBody>
                  <a:tcPr/>
                </a:tc>
                <a:tc hMerge="1">
                  <a:txBody>
                    <a:bodyPr/>
                    <a:lstStyle/>
                    <a:p>
                      <a:endParaRPr lang="uk-UA"/>
                    </a:p>
                  </a:txBody>
                  <a:tcPr/>
                </a:tc>
              </a:tr>
              <a:tr h="217029">
                <a:tc vMerge="1">
                  <a:txBody>
                    <a:bodyPr/>
                    <a:lstStyle/>
                    <a:p>
                      <a:endParaRPr lang="uk-UA"/>
                    </a:p>
                  </a:txBody>
                  <a:tcPr/>
                </a:tc>
                <a:tc>
                  <a:txBody>
                    <a:bodyPr/>
                    <a:lstStyle/>
                    <a:p>
                      <a:pPr algn="ctr">
                        <a:lnSpc>
                          <a:spcPct val="115000"/>
                        </a:lnSpc>
                        <a:spcAft>
                          <a:spcPts val="0"/>
                        </a:spcAft>
                      </a:pPr>
                      <a:r>
                        <a:rPr lang="uk-UA" sz="1200" b="1" dirty="0">
                          <a:solidFill>
                            <a:schemeClr val="tx1"/>
                          </a:solidFill>
                          <a:effectLst/>
                          <a:latin typeface="Bookman Old Style" panose="02050604050505020204" pitchFamily="18" charset="0"/>
                        </a:rPr>
                        <a:t>1 </a:t>
                      </a:r>
                      <a:r>
                        <a:rPr lang="uk-UA" sz="1200" b="1" dirty="0" smtClean="0">
                          <a:solidFill>
                            <a:schemeClr val="tx1"/>
                          </a:solidFill>
                          <a:effectLst/>
                          <a:latin typeface="Bookman Old Style" panose="02050604050505020204" pitchFamily="18" charset="0"/>
                        </a:rPr>
                        <a:t>січня </a:t>
                      </a:r>
                      <a:r>
                        <a:rPr lang="uk-UA" sz="1200" b="1" dirty="0">
                          <a:solidFill>
                            <a:schemeClr val="tx1"/>
                          </a:solidFill>
                          <a:effectLst/>
                          <a:latin typeface="Bookman Old Style" panose="02050604050505020204" pitchFamily="18" charset="0"/>
                        </a:rPr>
                        <a:t>- 30 </a:t>
                      </a:r>
                      <a:r>
                        <a:rPr lang="uk-UA" sz="1200" b="1" dirty="0" smtClean="0">
                          <a:solidFill>
                            <a:schemeClr val="tx1"/>
                          </a:solidFill>
                          <a:effectLst/>
                          <a:latin typeface="Bookman Old Style" panose="02050604050505020204" pitchFamily="18" charset="0"/>
                        </a:rPr>
                        <a:t>червня</a:t>
                      </a:r>
                      <a:endParaRPr lang="uk-UA" sz="1100" b="1" dirty="0">
                        <a:solidFill>
                          <a:schemeClr val="tx1"/>
                        </a:solidFill>
                        <a:effectLst/>
                        <a:latin typeface="Bookman Old Style" panose="02050604050505020204" pitchFamily="18" charset="0"/>
                        <a:ea typeface="Calibri"/>
                        <a:cs typeface="Times New Roman"/>
                      </a:endParaRPr>
                    </a:p>
                  </a:txBody>
                  <a:tcPr marL="9525" marR="9525" marT="9521" marB="9521" anchor="ctr">
                    <a:solidFill>
                      <a:srgbClr val="FFE0C1"/>
                    </a:solidFill>
                  </a:tcPr>
                </a:tc>
                <a:tc>
                  <a:txBody>
                    <a:bodyPr/>
                    <a:lstStyle/>
                    <a:p>
                      <a:pPr algn="ctr">
                        <a:lnSpc>
                          <a:spcPct val="115000"/>
                        </a:lnSpc>
                        <a:spcAft>
                          <a:spcPts val="1000"/>
                        </a:spcAft>
                      </a:pPr>
                      <a:r>
                        <a:rPr lang="uk-UA" sz="1200" b="1" dirty="0">
                          <a:solidFill>
                            <a:schemeClr val="tx1"/>
                          </a:solidFill>
                          <a:effectLst/>
                          <a:latin typeface="Bookman Old Style" panose="02050604050505020204" pitchFamily="18" charset="0"/>
                        </a:rPr>
                        <a:t>1 </a:t>
                      </a:r>
                      <a:r>
                        <a:rPr lang="uk-UA" sz="1200" b="1" dirty="0" smtClean="0">
                          <a:solidFill>
                            <a:schemeClr val="tx1"/>
                          </a:solidFill>
                          <a:effectLst/>
                          <a:latin typeface="Bookman Old Style" panose="02050604050505020204" pitchFamily="18" charset="0"/>
                        </a:rPr>
                        <a:t>липня</a:t>
                      </a:r>
                      <a:r>
                        <a:rPr lang="uk-UA" sz="1200" b="1" dirty="0">
                          <a:solidFill>
                            <a:schemeClr val="tx1"/>
                          </a:solidFill>
                          <a:effectLst/>
                          <a:latin typeface="Bookman Old Style" panose="02050604050505020204" pitchFamily="18" charset="0"/>
                        </a:rPr>
                        <a:t> - 30 </a:t>
                      </a:r>
                      <a:r>
                        <a:rPr lang="uk-UA" sz="1200" b="1" dirty="0" smtClean="0">
                          <a:solidFill>
                            <a:schemeClr val="tx1"/>
                          </a:solidFill>
                          <a:effectLst/>
                          <a:latin typeface="Bookman Old Style" panose="02050604050505020204" pitchFamily="18" charset="0"/>
                        </a:rPr>
                        <a:t>листопада</a:t>
                      </a:r>
                      <a:endParaRPr lang="uk-UA" sz="1100" b="1" dirty="0">
                        <a:solidFill>
                          <a:schemeClr val="tx1"/>
                        </a:solidFill>
                        <a:effectLst/>
                        <a:latin typeface="Bookman Old Style" panose="02050604050505020204" pitchFamily="18" charset="0"/>
                        <a:ea typeface="Calibri"/>
                        <a:cs typeface="Times New Roman"/>
                      </a:endParaRPr>
                    </a:p>
                  </a:txBody>
                  <a:tcPr marL="9525" marR="9525" marT="9521" marB="9521" anchor="ctr">
                    <a:solidFill>
                      <a:srgbClr val="FFE0C1"/>
                    </a:solidFill>
                  </a:tcPr>
                </a:tc>
                <a:tc>
                  <a:txBody>
                    <a:bodyPr/>
                    <a:lstStyle/>
                    <a:p>
                      <a:pPr algn="ctr">
                        <a:lnSpc>
                          <a:spcPct val="115000"/>
                        </a:lnSpc>
                        <a:spcAft>
                          <a:spcPts val="1000"/>
                        </a:spcAft>
                      </a:pPr>
                      <a:r>
                        <a:rPr lang="uk-UA" sz="1200" b="1" dirty="0">
                          <a:solidFill>
                            <a:schemeClr val="tx1"/>
                          </a:solidFill>
                          <a:effectLst/>
                          <a:latin typeface="Bookman Old Style" panose="02050604050505020204" pitchFamily="18" charset="0"/>
                        </a:rPr>
                        <a:t>1 </a:t>
                      </a:r>
                      <a:r>
                        <a:rPr lang="uk-UA" sz="1200" b="1" dirty="0" smtClean="0">
                          <a:solidFill>
                            <a:schemeClr val="tx1"/>
                          </a:solidFill>
                          <a:effectLst/>
                          <a:latin typeface="Bookman Old Style" panose="02050604050505020204" pitchFamily="18" charset="0"/>
                        </a:rPr>
                        <a:t>грудня </a:t>
                      </a:r>
                      <a:r>
                        <a:rPr lang="uk-UA" sz="1200" b="1" dirty="0">
                          <a:solidFill>
                            <a:schemeClr val="tx1"/>
                          </a:solidFill>
                          <a:effectLst/>
                          <a:latin typeface="Bookman Old Style" panose="02050604050505020204" pitchFamily="18" charset="0"/>
                        </a:rPr>
                        <a:t>- 31 </a:t>
                      </a:r>
                      <a:r>
                        <a:rPr lang="uk-UA" sz="1200" b="1" dirty="0" smtClean="0">
                          <a:solidFill>
                            <a:schemeClr val="tx1"/>
                          </a:solidFill>
                          <a:effectLst/>
                          <a:latin typeface="Bookman Old Style" panose="02050604050505020204" pitchFamily="18" charset="0"/>
                        </a:rPr>
                        <a:t>грудня</a:t>
                      </a:r>
                      <a:r>
                        <a:rPr lang="uk-UA" sz="1200" b="1" dirty="0">
                          <a:solidFill>
                            <a:schemeClr val="tx1"/>
                          </a:solidFill>
                          <a:effectLst/>
                          <a:latin typeface="Bookman Old Style" panose="02050604050505020204" pitchFamily="18" charset="0"/>
                        </a:rPr>
                        <a:t> </a:t>
                      </a:r>
                      <a:endParaRPr lang="uk-UA" sz="1100" b="1" dirty="0">
                        <a:solidFill>
                          <a:schemeClr val="tx1"/>
                        </a:solidFill>
                        <a:effectLst/>
                        <a:latin typeface="Bookman Old Style" panose="02050604050505020204" pitchFamily="18" charset="0"/>
                        <a:ea typeface="Calibri"/>
                        <a:cs typeface="Times New Roman"/>
                      </a:endParaRPr>
                    </a:p>
                  </a:txBody>
                  <a:tcPr marL="9525" marR="9525" marT="9521" marB="9521" anchor="ctr">
                    <a:solidFill>
                      <a:srgbClr val="FFE0C1"/>
                    </a:solidFill>
                  </a:tcPr>
                </a:tc>
              </a:tr>
              <a:tr h="427335">
                <a:tc>
                  <a:txBody>
                    <a:bodyPr/>
                    <a:lstStyle/>
                    <a:p>
                      <a:pPr>
                        <a:lnSpc>
                          <a:spcPct val="115000"/>
                        </a:lnSpc>
                        <a:spcAft>
                          <a:spcPts val="0"/>
                        </a:spcAft>
                      </a:pPr>
                      <a:r>
                        <a:rPr lang="uk-UA" sz="1200" dirty="0" smtClean="0">
                          <a:solidFill>
                            <a:schemeClr val="tx1"/>
                          </a:solidFill>
                          <a:effectLst/>
                          <a:latin typeface="Bookman Old Style" panose="02050604050505020204" pitchFamily="18" charset="0"/>
                        </a:rPr>
                        <a:t>Розмір </a:t>
                      </a:r>
                      <a:r>
                        <a:rPr kumimoji="0" lang="uk-UA" sz="1200" b="1" i="0" u="none" strike="noStrike" kern="1200" cap="none" spc="0" normalizeH="0" baseline="0" noProof="0" dirty="0" smtClean="0">
                          <a:ln>
                            <a:noFill/>
                          </a:ln>
                          <a:solidFill>
                            <a:schemeClr val="tx1"/>
                          </a:solidFill>
                          <a:effectLst/>
                          <a:uLnTx/>
                          <a:uFillTx/>
                          <a:latin typeface="Bookman Old Style" panose="02050604050505020204" pitchFamily="18" charset="0"/>
                          <a:ea typeface="+mn-ea"/>
                          <a:cs typeface="+mn-cs"/>
                        </a:rPr>
                        <a:t>прожиткового мінімуму </a:t>
                      </a:r>
                      <a:r>
                        <a:rPr lang="uk-UA" sz="1200" dirty="0" smtClean="0">
                          <a:solidFill>
                            <a:schemeClr val="tx1"/>
                          </a:solidFill>
                          <a:effectLst/>
                          <a:latin typeface="Bookman Old Style" panose="02050604050505020204" pitchFamily="18" charset="0"/>
                        </a:rPr>
                        <a:t>на одну людину</a:t>
                      </a:r>
                      <a:endParaRPr lang="uk-UA" sz="1100" dirty="0">
                        <a:solidFill>
                          <a:schemeClr val="tx1"/>
                        </a:solidFill>
                        <a:effectLst/>
                        <a:latin typeface="Bookman Old Style" panose="02050604050505020204" pitchFamily="18" charset="0"/>
                        <a:ea typeface="Calibri"/>
                        <a:cs typeface="Times New Roman"/>
                      </a:endParaRPr>
                    </a:p>
                  </a:txBody>
                  <a:tcPr marL="9525" marR="9525" marT="9521" marB="9521" anchor="ctr">
                    <a:solidFill>
                      <a:srgbClr val="FFE0C1"/>
                    </a:solidFill>
                  </a:tcPr>
                </a:tc>
                <a:tc>
                  <a:txBody>
                    <a:bodyPr/>
                    <a:lstStyle/>
                    <a:p>
                      <a:pPr algn="ctr">
                        <a:lnSpc>
                          <a:spcPct val="115000"/>
                        </a:lnSpc>
                        <a:spcAft>
                          <a:spcPts val="0"/>
                        </a:spcAft>
                      </a:pPr>
                      <a:r>
                        <a:rPr lang="uk-UA" sz="1200" b="1" dirty="0">
                          <a:solidFill>
                            <a:schemeClr val="tx1"/>
                          </a:solidFill>
                          <a:effectLst/>
                          <a:latin typeface="Bookman Old Style" panose="02050604050505020204" pitchFamily="18" charset="0"/>
                        </a:rPr>
                        <a:t>1700 </a:t>
                      </a:r>
                      <a:endParaRPr lang="uk-UA" sz="1100" b="1" dirty="0">
                        <a:solidFill>
                          <a:schemeClr val="tx1"/>
                        </a:solidFill>
                        <a:effectLst/>
                        <a:latin typeface="Bookman Old Style" panose="02050604050505020204" pitchFamily="18" charset="0"/>
                        <a:ea typeface="Calibri"/>
                        <a:cs typeface="Times New Roman"/>
                      </a:endParaRPr>
                    </a:p>
                  </a:txBody>
                  <a:tcPr marL="9525" marR="9525" marT="9521" marB="9521" anchor="ctr">
                    <a:solidFill>
                      <a:srgbClr val="FFE0C1"/>
                    </a:solidFill>
                  </a:tcPr>
                </a:tc>
                <a:tc>
                  <a:txBody>
                    <a:bodyPr/>
                    <a:lstStyle/>
                    <a:p>
                      <a:pPr algn="ctr">
                        <a:lnSpc>
                          <a:spcPct val="115000"/>
                        </a:lnSpc>
                        <a:spcAft>
                          <a:spcPts val="0"/>
                        </a:spcAft>
                      </a:pPr>
                      <a:r>
                        <a:rPr lang="uk-UA" sz="1200" b="1" dirty="0">
                          <a:solidFill>
                            <a:schemeClr val="tx1"/>
                          </a:solidFill>
                          <a:effectLst/>
                          <a:latin typeface="Bookman Old Style" panose="02050604050505020204" pitchFamily="18" charset="0"/>
                        </a:rPr>
                        <a:t>1777</a:t>
                      </a:r>
                      <a:endParaRPr lang="uk-UA" sz="1100" b="1" dirty="0">
                        <a:solidFill>
                          <a:schemeClr val="tx1"/>
                        </a:solidFill>
                        <a:effectLst/>
                        <a:latin typeface="Bookman Old Style" panose="02050604050505020204" pitchFamily="18" charset="0"/>
                        <a:ea typeface="Calibri"/>
                        <a:cs typeface="Times New Roman"/>
                      </a:endParaRPr>
                    </a:p>
                  </a:txBody>
                  <a:tcPr marL="9525" marR="9525" marT="9521" marB="9521" anchor="ctr">
                    <a:solidFill>
                      <a:srgbClr val="FFE0C1"/>
                    </a:solidFill>
                  </a:tcPr>
                </a:tc>
                <a:tc>
                  <a:txBody>
                    <a:bodyPr/>
                    <a:lstStyle/>
                    <a:p>
                      <a:pPr algn="ctr">
                        <a:lnSpc>
                          <a:spcPct val="115000"/>
                        </a:lnSpc>
                        <a:spcAft>
                          <a:spcPts val="0"/>
                        </a:spcAft>
                      </a:pPr>
                      <a:r>
                        <a:rPr lang="uk-UA" sz="1200" b="1" dirty="0">
                          <a:solidFill>
                            <a:schemeClr val="tx1"/>
                          </a:solidFill>
                          <a:effectLst/>
                          <a:latin typeface="Bookman Old Style" panose="02050604050505020204" pitchFamily="18" charset="0"/>
                        </a:rPr>
                        <a:t>1853 </a:t>
                      </a:r>
                      <a:endParaRPr lang="uk-UA" sz="1100" b="1" dirty="0">
                        <a:solidFill>
                          <a:schemeClr val="tx1"/>
                        </a:solidFill>
                        <a:effectLst/>
                        <a:latin typeface="Bookman Old Style" panose="02050604050505020204" pitchFamily="18" charset="0"/>
                        <a:ea typeface="Calibri"/>
                        <a:cs typeface="Times New Roman"/>
                      </a:endParaRPr>
                    </a:p>
                  </a:txBody>
                  <a:tcPr marL="9525" marR="9525" marT="9521" marB="9521" anchor="ctr">
                    <a:solidFill>
                      <a:srgbClr val="FFE0C1"/>
                    </a:solidFill>
                  </a:tcPr>
                </a:tc>
              </a:tr>
              <a:tr h="217029">
                <a:tc>
                  <a:txBody>
                    <a:bodyPr/>
                    <a:lstStyle/>
                    <a:p>
                      <a:pPr>
                        <a:lnSpc>
                          <a:spcPct val="115000"/>
                        </a:lnSpc>
                        <a:spcAft>
                          <a:spcPts val="0"/>
                        </a:spcAft>
                      </a:pPr>
                      <a:r>
                        <a:rPr lang="uk-UA" sz="1200" dirty="0" smtClean="0">
                          <a:solidFill>
                            <a:schemeClr val="tx1"/>
                          </a:solidFill>
                          <a:effectLst/>
                          <a:latin typeface="Bookman Old Style" panose="02050604050505020204" pitchFamily="18" charset="0"/>
                        </a:rPr>
                        <a:t>дітям </a:t>
                      </a:r>
                      <a:r>
                        <a:rPr lang="uk-UA" sz="1200" dirty="0">
                          <a:solidFill>
                            <a:schemeClr val="tx1"/>
                          </a:solidFill>
                          <a:effectLst/>
                          <a:latin typeface="Bookman Old Style" panose="02050604050505020204" pitchFamily="18" charset="0"/>
                        </a:rPr>
                        <a:t>до 6 </a:t>
                      </a:r>
                      <a:r>
                        <a:rPr lang="uk-UA" sz="1200" dirty="0" smtClean="0">
                          <a:solidFill>
                            <a:schemeClr val="tx1"/>
                          </a:solidFill>
                          <a:effectLst/>
                          <a:latin typeface="Bookman Old Style" panose="02050604050505020204" pitchFamily="18" charset="0"/>
                        </a:rPr>
                        <a:t>років</a:t>
                      </a:r>
                      <a:endParaRPr lang="uk-UA" sz="1100" dirty="0">
                        <a:solidFill>
                          <a:schemeClr val="tx1"/>
                        </a:solidFill>
                        <a:effectLst/>
                        <a:latin typeface="Bookman Old Style" panose="02050604050505020204" pitchFamily="18" charset="0"/>
                        <a:ea typeface="Calibri"/>
                        <a:cs typeface="Times New Roman"/>
                      </a:endParaRPr>
                    </a:p>
                  </a:txBody>
                  <a:tcPr marL="9525" marR="9525" marT="9521" marB="9521" anchor="ctr">
                    <a:solidFill>
                      <a:srgbClr val="FFE0C1"/>
                    </a:solidFill>
                  </a:tcPr>
                </a:tc>
                <a:tc>
                  <a:txBody>
                    <a:bodyPr/>
                    <a:lstStyle/>
                    <a:p>
                      <a:pPr algn="ctr">
                        <a:lnSpc>
                          <a:spcPct val="115000"/>
                        </a:lnSpc>
                        <a:spcAft>
                          <a:spcPts val="0"/>
                        </a:spcAft>
                      </a:pPr>
                      <a:r>
                        <a:rPr lang="uk-UA" sz="1200" b="1">
                          <a:solidFill>
                            <a:schemeClr val="tx1"/>
                          </a:solidFill>
                          <a:effectLst/>
                          <a:latin typeface="Bookman Old Style" panose="02050604050505020204" pitchFamily="18" charset="0"/>
                        </a:rPr>
                        <a:t>1492 </a:t>
                      </a:r>
                      <a:endParaRPr lang="uk-UA" sz="1100" b="1">
                        <a:solidFill>
                          <a:schemeClr val="tx1"/>
                        </a:solidFill>
                        <a:effectLst/>
                        <a:latin typeface="Bookman Old Style" panose="02050604050505020204" pitchFamily="18" charset="0"/>
                        <a:ea typeface="Calibri"/>
                        <a:cs typeface="Times New Roman"/>
                      </a:endParaRPr>
                    </a:p>
                  </a:txBody>
                  <a:tcPr marL="9525" marR="9525" marT="9521" marB="9521" anchor="ctr">
                    <a:solidFill>
                      <a:srgbClr val="FFE0C1"/>
                    </a:solidFill>
                  </a:tcPr>
                </a:tc>
                <a:tc>
                  <a:txBody>
                    <a:bodyPr/>
                    <a:lstStyle/>
                    <a:p>
                      <a:pPr algn="ctr">
                        <a:lnSpc>
                          <a:spcPct val="115000"/>
                        </a:lnSpc>
                        <a:spcAft>
                          <a:spcPts val="0"/>
                        </a:spcAft>
                      </a:pPr>
                      <a:r>
                        <a:rPr lang="uk-UA" sz="1200" b="1" dirty="0">
                          <a:solidFill>
                            <a:schemeClr val="tx1"/>
                          </a:solidFill>
                          <a:effectLst/>
                          <a:latin typeface="Bookman Old Style" panose="02050604050505020204" pitchFamily="18" charset="0"/>
                        </a:rPr>
                        <a:t>1559 </a:t>
                      </a:r>
                      <a:endParaRPr lang="uk-UA" sz="1100" b="1" dirty="0">
                        <a:solidFill>
                          <a:schemeClr val="tx1"/>
                        </a:solidFill>
                        <a:effectLst/>
                        <a:latin typeface="Bookman Old Style" panose="02050604050505020204" pitchFamily="18" charset="0"/>
                        <a:ea typeface="Calibri"/>
                        <a:cs typeface="Times New Roman"/>
                      </a:endParaRPr>
                    </a:p>
                  </a:txBody>
                  <a:tcPr marL="9525" marR="9525" marT="9521" marB="9521" anchor="ctr">
                    <a:solidFill>
                      <a:srgbClr val="FFE0C1"/>
                    </a:solidFill>
                  </a:tcPr>
                </a:tc>
                <a:tc>
                  <a:txBody>
                    <a:bodyPr/>
                    <a:lstStyle/>
                    <a:p>
                      <a:pPr algn="ctr">
                        <a:lnSpc>
                          <a:spcPct val="115000"/>
                        </a:lnSpc>
                        <a:spcAft>
                          <a:spcPts val="0"/>
                        </a:spcAft>
                      </a:pPr>
                      <a:r>
                        <a:rPr lang="uk-UA" sz="1200" b="1" dirty="0">
                          <a:solidFill>
                            <a:schemeClr val="tx1"/>
                          </a:solidFill>
                          <a:effectLst/>
                          <a:latin typeface="Bookman Old Style" panose="02050604050505020204" pitchFamily="18" charset="0"/>
                        </a:rPr>
                        <a:t>1626 </a:t>
                      </a:r>
                      <a:endParaRPr lang="uk-UA" sz="1100" b="1" dirty="0">
                        <a:solidFill>
                          <a:schemeClr val="tx1"/>
                        </a:solidFill>
                        <a:effectLst/>
                        <a:latin typeface="Bookman Old Style" panose="02050604050505020204" pitchFamily="18" charset="0"/>
                        <a:ea typeface="Calibri"/>
                        <a:cs typeface="Times New Roman"/>
                      </a:endParaRPr>
                    </a:p>
                  </a:txBody>
                  <a:tcPr marL="9525" marR="9525" marT="9521" marB="9521" anchor="ctr">
                    <a:solidFill>
                      <a:srgbClr val="FFE0C1"/>
                    </a:solidFill>
                  </a:tcPr>
                </a:tc>
              </a:tr>
              <a:tr h="217029">
                <a:tc>
                  <a:txBody>
                    <a:bodyPr/>
                    <a:lstStyle/>
                    <a:p>
                      <a:pPr>
                        <a:lnSpc>
                          <a:spcPct val="115000"/>
                        </a:lnSpc>
                        <a:spcAft>
                          <a:spcPts val="0"/>
                        </a:spcAft>
                      </a:pPr>
                      <a:r>
                        <a:rPr lang="uk-UA" sz="1200" dirty="0" smtClean="0">
                          <a:solidFill>
                            <a:schemeClr val="tx1"/>
                          </a:solidFill>
                          <a:effectLst/>
                          <a:latin typeface="Bookman Old Style" panose="02050604050505020204" pitchFamily="18" charset="0"/>
                        </a:rPr>
                        <a:t>дітям від </a:t>
                      </a:r>
                      <a:r>
                        <a:rPr lang="uk-UA" sz="1200" dirty="0">
                          <a:solidFill>
                            <a:schemeClr val="tx1"/>
                          </a:solidFill>
                          <a:effectLst/>
                          <a:latin typeface="Bookman Old Style" panose="02050604050505020204" pitchFamily="18" charset="0"/>
                        </a:rPr>
                        <a:t>6 до 18 </a:t>
                      </a:r>
                      <a:r>
                        <a:rPr lang="uk-UA" sz="1200" dirty="0" smtClean="0">
                          <a:solidFill>
                            <a:schemeClr val="tx1"/>
                          </a:solidFill>
                          <a:effectLst/>
                          <a:latin typeface="Bookman Old Style" panose="02050604050505020204" pitchFamily="18" charset="0"/>
                        </a:rPr>
                        <a:t>років</a:t>
                      </a:r>
                      <a:endParaRPr lang="uk-UA" sz="1100" dirty="0">
                        <a:solidFill>
                          <a:schemeClr val="tx1"/>
                        </a:solidFill>
                        <a:effectLst/>
                        <a:latin typeface="Bookman Old Style" panose="02050604050505020204" pitchFamily="18" charset="0"/>
                        <a:ea typeface="Calibri"/>
                        <a:cs typeface="Times New Roman"/>
                      </a:endParaRPr>
                    </a:p>
                  </a:txBody>
                  <a:tcPr marL="9525" marR="9525" marT="9521" marB="9521" anchor="ctr">
                    <a:solidFill>
                      <a:srgbClr val="FFE0C1"/>
                    </a:solidFill>
                  </a:tcPr>
                </a:tc>
                <a:tc>
                  <a:txBody>
                    <a:bodyPr/>
                    <a:lstStyle/>
                    <a:p>
                      <a:pPr algn="ctr">
                        <a:lnSpc>
                          <a:spcPct val="115000"/>
                        </a:lnSpc>
                        <a:spcAft>
                          <a:spcPts val="0"/>
                        </a:spcAft>
                      </a:pPr>
                      <a:r>
                        <a:rPr lang="uk-UA" sz="1200" b="1" dirty="0">
                          <a:solidFill>
                            <a:schemeClr val="tx1"/>
                          </a:solidFill>
                          <a:effectLst/>
                          <a:latin typeface="Bookman Old Style" panose="02050604050505020204" pitchFamily="18" charset="0"/>
                        </a:rPr>
                        <a:t>1860 </a:t>
                      </a:r>
                      <a:endParaRPr lang="uk-UA" sz="1100" b="1" dirty="0">
                        <a:solidFill>
                          <a:schemeClr val="tx1"/>
                        </a:solidFill>
                        <a:effectLst/>
                        <a:latin typeface="Bookman Old Style" panose="02050604050505020204" pitchFamily="18" charset="0"/>
                        <a:ea typeface="Calibri"/>
                        <a:cs typeface="Times New Roman"/>
                      </a:endParaRPr>
                    </a:p>
                  </a:txBody>
                  <a:tcPr marL="9525" marR="9525" marT="9521" marB="9521" anchor="ctr">
                    <a:solidFill>
                      <a:srgbClr val="FFE0C1"/>
                    </a:solidFill>
                  </a:tcPr>
                </a:tc>
                <a:tc>
                  <a:txBody>
                    <a:bodyPr/>
                    <a:lstStyle/>
                    <a:p>
                      <a:pPr algn="ctr">
                        <a:lnSpc>
                          <a:spcPct val="115000"/>
                        </a:lnSpc>
                        <a:spcAft>
                          <a:spcPts val="0"/>
                        </a:spcAft>
                      </a:pPr>
                      <a:r>
                        <a:rPr lang="uk-UA" sz="1200" b="1" dirty="0">
                          <a:solidFill>
                            <a:schemeClr val="tx1"/>
                          </a:solidFill>
                          <a:effectLst/>
                          <a:latin typeface="Bookman Old Style" panose="02050604050505020204" pitchFamily="18" charset="0"/>
                        </a:rPr>
                        <a:t>1944 </a:t>
                      </a:r>
                      <a:endParaRPr lang="uk-UA" sz="1100" b="1" dirty="0">
                        <a:solidFill>
                          <a:schemeClr val="tx1"/>
                        </a:solidFill>
                        <a:effectLst/>
                        <a:latin typeface="Bookman Old Style" panose="02050604050505020204" pitchFamily="18" charset="0"/>
                        <a:ea typeface="Calibri"/>
                        <a:cs typeface="Times New Roman"/>
                      </a:endParaRPr>
                    </a:p>
                  </a:txBody>
                  <a:tcPr marL="9525" marR="9525" marT="9521" marB="9521" anchor="ctr">
                    <a:solidFill>
                      <a:srgbClr val="FFE0C1"/>
                    </a:solidFill>
                  </a:tcPr>
                </a:tc>
                <a:tc>
                  <a:txBody>
                    <a:bodyPr/>
                    <a:lstStyle/>
                    <a:p>
                      <a:pPr algn="ctr">
                        <a:lnSpc>
                          <a:spcPct val="115000"/>
                        </a:lnSpc>
                        <a:spcAft>
                          <a:spcPts val="0"/>
                        </a:spcAft>
                      </a:pPr>
                      <a:r>
                        <a:rPr lang="uk-UA" sz="1200" b="1" dirty="0">
                          <a:solidFill>
                            <a:schemeClr val="tx1"/>
                          </a:solidFill>
                          <a:effectLst/>
                          <a:latin typeface="Bookman Old Style" panose="02050604050505020204" pitchFamily="18" charset="0"/>
                        </a:rPr>
                        <a:t>2027 </a:t>
                      </a:r>
                      <a:endParaRPr lang="uk-UA" sz="1100" b="1" dirty="0">
                        <a:solidFill>
                          <a:schemeClr val="tx1"/>
                        </a:solidFill>
                        <a:effectLst/>
                        <a:latin typeface="Bookman Old Style" panose="02050604050505020204" pitchFamily="18" charset="0"/>
                        <a:ea typeface="Calibri"/>
                        <a:cs typeface="Times New Roman"/>
                      </a:endParaRPr>
                    </a:p>
                  </a:txBody>
                  <a:tcPr marL="9525" marR="9525" marT="9521" marB="9521" anchor="ctr">
                    <a:solidFill>
                      <a:srgbClr val="FFE0C1"/>
                    </a:solidFill>
                  </a:tcPr>
                </a:tc>
              </a:tr>
              <a:tr h="217029">
                <a:tc>
                  <a:txBody>
                    <a:bodyPr/>
                    <a:lstStyle/>
                    <a:p>
                      <a:pPr>
                        <a:lnSpc>
                          <a:spcPct val="115000"/>
                        </a:lnSpc>
                        <a:spcAft>
                          <a:spcPts val="0"/>
                        </a:spcAft>
                      </a:pPr>
                      <a:r>
                        <a:rPr lang="uk-UA" sz="1200" dirty="0" smtClean="0">
                          <a:solidFill>
                            <a:schemeClr val="tx1"/>
                          </a:solidFill>
                          <a:effectLst/>
                          <a:latin typeface="Bookman Old Style" panose="02050604050505020204" pitchFamily="18" charset="0"/>
                        </a:rPr>
                        <a:t>працездатним</a:t>
                      </a:r>
                      <a:r>
                        <a:rPr lang="uk-UA" sz="1200" baseline="0" dirty="0" smtClean="0">
                          <a:solidFill>
                            <a:schemeClr val="tx1"/>
                          </a:solidFill>
                          <a:effectLst/>
                          <a:latin typeface="Bookman Old Style" panose="02050604050505020204" pitchFamily="18" charset="0"/>
                        </a:rPr>
                        <a:t> особам</a:t>
                      </a:r>
                      <a:endParaRPr lang="uk-UA" sz="1100" dirty="0">
                        <a:solidFill>
                          <a:schemeClr val="tx1"/>
                        </a:solidFill>
                        <a:effectLst/>
                        <a:latin typeface="Bookman Old Style" panose="02050604050505020204" pitchFamily="18" charset="0"/>
                        <a:ea typeface="Calibri"/>
                        <a:cs typeface="Times New Roman"/>
                      </a:endParaRPr>
                    </a:p>
                  </a:txBody>
                  <a:tcPr marL="9525" marR="9525" marT="9521" marB="9521" anchor="ctr">
                    <a:solidFill>
                      <a:srgbClr val="FFE0C1"/>
                    </a:solidFill>
                  </a:tcPr>
                </a:tc>
                <a:tc>
                  <a:txBody>
                    <a:bodyPr/>
                    <a:lstStyle/>
                    <a:p>
                      <a:pPr algn="ctr">
                        <a:lnSpc>
                          <a:spcPct val="115000"/>
                        </a:lnSpc>
                        <a:spcAft>
                          <a:spcPts val="0"/>
                        </a:spcAft>
                      </a:pPr>
                      <a:r>
                        <a:rPr lang="uk-UA" sz="1200" b="1">
                          <a:solidFill>
                            <a:schemeClr val="tx1"/>
                          </a:solidFill>
                          <a:effectLst/>
                          <a:latin typeface="Bookman Old Style" panose="02050604050505020204" pitchFamily="18" charset="0"/>
                        </a:rPr>
                        <a:t>1762 </a:t>
                      </a:r>
                      <a:endParaRPr lang="uk-UA" sz="1100" b="1">
                        <a:solidFill>
                          <a:schemeClr val="tx1"/>
                        </a:solidFill>
                        <a:effectLst/>
                        <a:latin typeface="Bookman Old Style" panose="02050604050505020204" pitchFamily="18" charset="0"/>
                        <a:ea typeface="Calibri"/>
                        <a:cs typeface="Times New Roman"/>
                      </a:endParaRPr>
                    </a:p>
                  </a:txBody>
                  <a:tcPr marL="9525" marR="9525" marT="9521" marB="9521" anchor="ctr">
                    <a:solidFill>
                      <a:srgbClr val="FFE0C1"/>
                    </a:solidFill>
                  </a:tcPr>
                </a:tc>
                <a:tc>
                  <a:txBody>
                    <a:bodyPr/>
                    <a:lstStyle/>
                    <a:p>
                      <a:pPr algn="ctr">
                        <a:lnSpc>
                          <a:spcPct val="115000"/>
                        </a:lnSpc>
                        <a:spcAft>
                          <a:spcPts val="0"/>
                        </a:spcAft>
                      </a:pPr>
                      <a:r>
                        <a:rPr lang="uk-UA" sz="1200" b="1" dirty="0">
                          <a:solidFill>
                            <a:schemeClr val="tx1"/>
                          </a:solidFill>
                          <a:effectLst/>
                          <a:latin typeface="Bookman Old Style" panose="02050604050505020204" pitchFamily="18" charset="0"/>
                        </a:rPr>
                        <a:t>1841 </a:t>
                      </a:r>
                      <a:endParaRPr lang="uk-UA" sz="1100" b="1" dirty="0">
                        <a:solidFill>
                          <a:schemeClr val="tx1"/>
                        </a:solidFill>
                        <a:effectLst/>
                        <a:latin typeface="Bookman Old Style" panose="02050604050505020204" pitchFamily="18" charset="0"/>
                        <a:ea typeface="Calibri"/>
                        <a:cs typeface="Times New Roman"/>
                      </a:endParaRPr>
                    </a:p>
                  </a:txBody>
                  <a:tcPr marL="9525" marR="9525" marT="9521" marB="9521" anchor="ctr">
                    <a:solidFill>
                      <a:srgbClr val="FFE0C1"/>
                    </a:solidFill>
                  </a:tcPr>
                </a:tc>
                <a:tc>
                  <a:txBody>
                    <a:bodyPr/>
                    <a:lstStyle/>
                    <a:p>
                      <a:pPr algn="ctr">
                        <a:lnSpc>
                          <a:spcPct val="115000"/>
                        </a:lnSpc>
                        <a:spcAft>
                          <a:spcPts val="0"/>
                        </a:spcAft>
                      </a:pPr>
                      <a:r>
                        <a:rPr lang="uk-UA" sz="1200" b="1" dirty="0">
                          <a:solidFill>
                            <a:schemeClr val="tx1"/>
                          </a:solidFill>
                          <a:effectLst/>
                          <a:latin typeface="Bookman Old Style" panose="02050604050505020204" pitchFamily="18" charset="0"/>
                        </a:rPr>
                        <a:t>1921 </a:t>
                      </a:r>
                      <a:endParaRPr lang="uk-UA" sz="1100" b="1" dirty="0">
                        <a:solidFill>
                          <a:schemeClr val="tx1"/>
                        </a:solidFill>
                        <a:effectLst/>
                        <a:latin typeface="Bookman Old Style" panose="02050604050505020204" pitchFamily="18" charset="0"/>
                        <a:ea typeface="Calibri"/>
                        <a:cs typeface="Times New Roman"/>
                      </a:endParaRPr>
                    </a:p>
                  </a:txBody>
                  <a:tcPr marL="9525" marR="9525" marT="9521" marB="9521" anchor="ctr">
                    <a:solidFill>
                      <a:srgbClr val="FFE0C1"/>
                    </a:solidFill>
                  </a:tcPr>
                </a:tc>
              </a:tr>
              <a:tr h="359729">
                <a:tc>
                  <a:txBody>
                    <a:bodyPr/>
                    <a:lstStyle/>
                    <a:p>
                      <a:pPr>
                        <a:lnSpc>
                          <a:spcPct val="115000"/>
                        </a:lnSpc>
                        <a:spcAft>
                          <a:spcPts val="0"/>
                        </a:spcAft>
                      </a:pPr>
                      <a:r>
                        <a:rPr lang="uk-UA" sz="1200" dirty="0" smtClean="0">
                          <a:solidFill>
                            <a:schemeClr val="tx1"/>
                          </a:solidFill>
                          <a:effectLst/>
                          <a:latin typeface="Bookman Old Style" panose="02050604050505020204" pitchFamily="18" charset="0"/>
                        </a:rPr>
                        <a:t>особам, які втратили працездатність</a:t>
                      </a:r>
                      <a:endParaRPr lang="uk-UA" sz="1100" dirty="0">
                        <a:solidFill>
                          <a:schemeClr val="tx1"/>
                        </a:solidFill>
                        <a:effectLst/>
                        <a:latin typeface="Bookman Old Style" panose="02050604050505020204" pitchFamily="18" charset="0"/>
                        <a:ea typeface="Calibri"/>
                        <a:cs typeface="Times New Roman"/>
                      </a:endParaRPr>
                    </a:p>
                  </a:txBody>
                  <a:tcPr marL="9525" marR="9525" marT="9521" marB="9521" anchor="ctr">
                    <a:solidFill>
                      <a:srgbClr val="FFE0C1"/>
                    </a:solidFill>
                  </a:tcPr>
                </a:tc>
                <a:tc>
                  <a:txBody>
                    <a:bodyPr/>
                    <a:lstStyle/>
                    <a:p>
                      <a:pPr algn="ctr">
                        <a:lnSpc>
                          <a:spcPct val="115000"/>
                        </a:lnSpc>
                        <a:spcAft>
                          <a:spcPts val="0"/>
                        </a:spcAft>
                      </a:pPr>
                      <a:r>
                        <a:rPr lang="uk-UA" sz="1200" b="1">
                          <a:solidFill>
                            <a:schemeClr val="tx1"/>
                          </a:solidFill>
                          <a:effectLst/>
                          <a:latin typeface="Bookman Old Style" panose="02050604050505020204" pitchFamily="18" charset="0"/>
                        </a:rPr>
                        <a:t>1373 </a:t>
                      </a:r>
                      <a:endParaRPr lang="uk-UA" sz="1100" b="1">
                        <a:solidFill>
                          <a:schemeClr val="tx1"/>
                        </a:solidFill>
                        <a:effectLst/>
                        <a:latin typeface="Bookman Old Style" panose="02050604050505020204" pitchFamily="18" charset="0"/>
                        <a:ea typeface="Calibri"/>
                        <a:cs typeface="Times New Roman"/>
                      </a:endParaRPr>
                    </a:p>
                  </a:txBody>
                  <a:tcPr marL="9525" marR="9525" marT="9521" marB="9521" anchor="ctr">
                    <a:solidFill>
                      <a:srgbClr val="FFE0C1"/>
                    </a:solidFill>
                  </a:tcPr>
                </a:tc>
                <a:tc>
                  <a:txBody>
                    <a:bodyPr/>
                    <a:lstStyle/>
                    <a:p>
                      <a:pPr algn="ctr">
                        <a:lnSpc>
                          <a:spcPct val="115000"/>
                        </a:lnSpc>
                        <a:spcAft>
                          <a:spcPts val="0"/>
                        </a:spcAft>
                      </a:pPr>
                      <a:r>
                        <a:rPr lang="uk-UA" sz="1200" b="1">
                          <a:solidFill>
                            <a:schemeClr val="tx1"/>
                          </a:solidFill>
                          <a:effectLst/>
                          <a:latin typeface="Bookman Old Style" panose="02050604050505020204" pitchFamily="18" charset="0"/>
                        </a:rPr>
                        <a:t>1435  </a:t>
                      </a:r>
                      <a:endParaRPr lang="uk-UA" sz="1100" b="1">
                        <a:solidFill>
                          <a:schemeClr val="tx1"/>
                        </a:solidFill>
                        <a:effectLst/>
                        <a:latin typeface="Bookman Old Style" panose="02050604050505020204" pitchFamily="18" charset="0"/>
                        <a:ea typeface="Calibri"/>
                        <a:cs typeface="Times New Roman"/>
                      </a:endParaRPr>
                    </a:p>
                  </a:txBody>
                  <a:tcPr marL="9525" marR="9525" marT="9521" marB="9521" anchor="ctr">
                    <a:solidFill>
                      <a:srgbClr val="FFE0C1"/>
                    </a:solidFill>
                  </a:tcPr>
                </a:tc>
                <a:tc>
                  <a:txBody>
                    <a:bodyPr/>
                    <a:lstStyle/>
                    <a:p>
                      <a:pPr algn="ctr">
                        <a:lnSpc>
                          <a:spcPct val="115000"/>
                        </a:lnSpc>
                        <a:spcAft>
                          <a:spcPts val="0"/>
                        </a:spcAft>
                      </a:pPr>
                      <a:r>
                        <a:rPr lang="uk-UA" sz="1200" b="1" dirty="0">
                          <a:solidFill>
                            <a:schemeClr val="tx1"/>
                          </a:solidFill>
                          <a:effectLst/>
                          <a:latin typeface="Bookman Old Style" panose="02050604050505020204" pitchFamily="18" charset="0"/>
                        </a:rPr>
                        <a:t>1497 </a:t>
                      </a:r>
                      <a:endParaRPr lang="uk-UA" sz="1100" b="1" dirty="0">
                        <a:solidFill>
                          <a:schemeClr val="tx1"/>
                        </a:solidFill>
                        <a:effectLst/>
                        <a:latin typeface="Bookman Old Style" panose="02050604050505020204" pitchFamily="18" charset="0"/>
                        <a:ea typeface="Calibri"/>
                        <a:cs typeface="Times New Roman"/>
                      </a:endParaRPr>
                    </a:p>
                  </a:txBody>
                  <a:tcPr marL="9525" marR="9525" marT="9521" marB="9521" anchor="ctr">
                    <a:solidFill>
                      <a:srgbClr val="FFE0C1"/>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333375"/>
            <a:ext cx="8229600" cy="1079500"/>
          </a:xfrm>
        </p:spPr>
        <p:txBody>
          <a:bodyPr>
            <a:noAutofit/>
          </a:bodyPr>
          <a:lstStyle/>
          <a:p>
            <a:pPr algn="ctr">
              <a:defRPr/>
            </a:pPr>
            <a:r>
              <a:rPr lang="uk-UA" sz="3600" dirty="0" smtClean="0">
                <a:solidFill>
                  <a:schemeClr val="tx1"/>
                </a:solidFill>
                <a:latin typeface="Arial Black" panose="020B0A04020102020204" pitchFamily="34" charset="0"/>
              </a:rPr>
              <a:t>Норми тривалості робочого часу на 2018 рік</a:t>
            </a:r>
            <a:br>
              <a:rPr lang="uk-UA" sz="3600" dirty="0" smtClean="0">
                <a:solidFill>
                  <a:schemeClr val="tx1"/>
                </a:solidFill>
                <a:latin typeface="Arial Black" panose="020B0A04020102020204" pitchFamily="34" charset="0"/>
              </a:rPr>
            </a:br>
            <a:endParaRPr lang="uk-UA" sz="3600" dirty="0">
              <a:solidFill>
                <a:schemeClr val="tx1"/>
              </a:solidFill>
              <a:latin typeface="Arial Black" panose="020B0A04020102020204" pitchFamily="34" charset="0"/>
            </a:endParaRPr>
          </a:p>
        </p:txBody>
      </p:sp>
      <p:sp>
        <p:nvSpPr>
          <p:cNvPr id="3" name="Объект 2"/>
          <p:cNvSpPr>
            <a:spLocks noGrp="1"/>
          </p:cNvSpPr>
          <p:nvPr>
            <p:ph idx="1"/>
          </p:nvPr>
        </p:nvSpPr>
        <p:spPr>
          <a:xfrm>
            <a:off x="827088" y="836613"/>
            <a:ext cx="7561262" cy="5905500"/>
          </a:xfrm>
        </p:spPr>
        <p:txBody>
          <a:bodyPr/>
          <a:lstStyle/>
          <a:p>
            <a:pPr marL="0" indent="0">
              <a:buFont typeface="Wingdings" pitchFamily="2" charset="2"/>
              <a:buNone/>
              <a:defRPr/>
            </a:pPr>
            <a:endParaRPr lang="uk-UA" dirty="0"/>
          </a:p>
        </p:txBody>
      </p:sp>
      <p:pic>
        <p:nvPicPr>
          <p:cNvPr id="31747" name="Рисунок 3" descr="Тривалість робочого час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412875"/>
            <a:ext cx="65532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Рисунок 4" descr="cnfdrf_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213" y="0"/>
            <a:ext cx="90138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0" y="0"/>
            <a:ext cx="9144000" cy="1268413"/>
          </a:xfrm>
        </p:spPr>
        <p:txBody>
          <a:bodyPr>
            <a:normAutofit/>
          </a:bodyPr>
          <a:lstStyle/>
          <a:p>
            <a:pPr>
              <a:defRPr/>
            </a:pPr>
            <a:r>
              <a:rPr lang="uk-UA" sz="4400" dirty="0" smtClean="0">
                <a:solidFill>
                  <a:schemeClr val="tx1"/>
                </a:solidFill>
                <a:effectLst/>
                <a:latin typeface="Arial Black" panose="020B0A04020102020204" pitchFamily="34" charset="0"/>
              </a:rPr>
              <a:t>СТАВКА ПДФО</a:t>
            </a:r>
            <a:endParaRPr lang="uk-UA" sz="4400" dirty="0">
              <a:solidFill>
                <a:schemeClr val="tx1"/>
              </a:solidFill>
              <a:effectLst/>
              <a:latin typeface="Arial Black" panose="020B0A04020102020204" pitchFamily="34" charset="0"/>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1986185040"/>
              </p:ext>
            </p:extLst>
          </p:nvPr>
        </p:nvGraphicFramePr>
        <p:xfrm>
          <a:off x="0" y="908720"/>
          <a:ext cx="8964488"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Рисунок 4" descr="cnfdrf_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213" y="0"/>
            <a:ext cx="90138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0" y="0"/>
            <a:ext cx="9144000" cy="1341438"/>
          </a:xfrm>
        </p:spPr>
        <p:txBody>
          <a:bodyPr>
            <a:noAutofit/>
          </a:bodyPr>
          <a:lstStyle/>
          <a:p>
            <a:pPr>
              <a:defRPr/>
            </a:pPr>
            <a:r>
              <a:rPr lang="uk-UA" sz="4000" dirty="0" smtClean="0">
                <a:solidFill>
                  <a:schemeClr val="tx1"/>
                </a:solidFill>
                <a:effectLst/>
                <a:latin typeface="Arial Black" panose="020B0A04020102020204" pitchFamily="34" charset="0"/>
              </a:rPr>
              <a:t>СТАВКА ВІЙСЬКОВОГО ЗБОРУ</a:t>
            </a:r>
            <a:endParaRPr lang="uk-UA" sz="4000" dirty="0">
              <a:solidFill>
                <a:schemeClr val="tx1"/>
              </a:solidFill>
              <a:effectLst/>
              <a:latin typeface="Arial Black" panose="020B0A04020102020204" pitchFamily="34" charset="0"/>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3360371714"/>
              </p:ext>
            </p:extLst>
          </p:nvPr>
        </p:nvGraphicFramePr>
        <p:xfrm>
          <a:off x="0" y="692696"/>
          <a:ext cx="8964488" cy="6165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43608" y="274638"/>
            <a:ext cx="7890080" cy="1143000"/>
          </a:xfrm>
        </p:spPr>
        <p:txBody>
          <a:bodyPr>
            <a:normAutofit fontScale="90000"/>
          </a:bodyPr>
          <a:lstStyle/>
          <a:p>
            <a:pPr algn="ctr" eaLnBrk="1" hangingPunct="1">
              <a:defRPr/>
            </a:pPr>
            <a:r>
              <a:rPr lang="uk-UA" sz="2800" dirty="0" smtClean="0">
                <a:solidFill>
                  <a:schemeClr val="tx1"/>
                </a:solidFill>
                <a:latin typeface="Arial Black" panose="020B0A04020102020204" pitchFamily="34" charset="0"/>
              </a:rPr>
              <a:t>Поняття податкової соціальної пільги (ПСП) та порядок її застосування при розрахунку </a:t>
            </a:r>
            <a:r>
              <a:rPr lang="uk-UA" sz="2800" dirty="0" smtClean="0">
                <a:solidFill>
                  <a:schemeClr val="tx1"/>
                </a:solidFill>
                <a:latin typeface="Arial Black" panose="020B0A04020102020204" pitchFamily="34" charset="0"/>
              </a:rPr>
              <a:t>заробітної </a:t>
            </a:r>
            <a:r>
              <a:rPr lang="uk-UA" sz="2800" dirty="0" smtClean="0">
                <a:solidFill>
                  <a:schemeClr val="tx1"/>
                </a:solidFill>
                <a:latin typeface="Arial Black" panose="020B0A04020102020204" pitchFamily="34" charset="0"/>
              </a:rPr>
              <a:t>плати за ПКУ</a:t>
            </a:r>
          </a:p>
        </p:txBody>
      </p:sp>
      <p:sp>
        <p:nvSpPr>
          <p:cNvPr id="31747" name="Rectangle 3"/>
          <p:cNvSpPr>
            <a:spLocks noGrp="1" noChangeArrowheads="1"/>
          </p:cNvSpPr>
          <p:nvPr>
            <p:ph idx="1"/>
          </p:nvPr>
        </p:nvSpPr>
        <p:spPr>
          <a:xfrm>
            <a:off x="1043608" y="1628775"/>
            <a:ext cx="7992888" cy="5040585"/>
          </a:xfrm>
        </p:spPr>
        <p:txBody>
          <a:bodyPr>
            <a:noAutofit/>
          </a:bodyPr>
          <a:lstStyle/>
          <a:p>
            <a:pPr eaLnBrk="1" hangingPunct="1">
              <a:lnSpc>
                <a:spcPct val="90000"/>
              </a:lnSpc>
              <a:buFont typeface="Wingdings" pitchFamily="2" charset="2"/>
              <a:buNone/>
              <a:defRPr/>
            </a:pPr>
            <a:r>
              <a:rPr lang="uk-UA" sz="2000" b="1" dirty="0" smtClean="0">
                <a:latin typeface="Bookman Old Style" panose="02050604050505020204" pitchFamily="18" charset="0"/>
              </a:rPr>
              <a:t>1.ЩО РОЗУМІЄТЬСЯ ПІД ПСП?</a:t>
            </a:r>
          </a:p>
          <a:p>
            <a:pPr eaLnBrk="1" hangingPunct="1">
              <a:lnSpc>
                <a:spcPct val="90000"/>
              </a:lnSpc>
              <a:buFont typeface="Wingdings" pitchFamily="2" charset="2"/>
              <a:buNone/>
              <a:defRPr/>
            </a:pPr>
            <a:r>
              <a:rPr lang="uk-UA" sz="2000" dirty="0" smtClean="0">
                <a:latin typeface="Bookman Old Style" panose="02050604050505020204" pitchFamily="18" charset="0"/>
              </a:rPr>
              <a:t>         Податкова соціальна пільга – це сума, на яку можна зменшити загальний місячний оподаткований дохід у вигляді заробітної плати такого працівника, який має право на ПСП.</a:t>
            </a:r>
          </a:p>
          <a:p>
            <a:pPr eaLnBrk="1" hangingPunct="1">
              <a:lnSpc>
                <a:spcPct val="90000"/>
              </a:lnSpc>
              <a:buFont typeface="Wingdings" pitchFamily="2" charset="2"/>
              <a:buNone/>
              <a:defRPr/>
            </a:pPr>
            <a:r>
              <a:rPr lang="uk-UA" sz="2000" b="1" dirty="0" smtClean="0">
                <a:latin typeface="Bookman Old Style" panose="02050604050505020204" pitchFamily="18" charset="0"/>
              </a:rPr>
              <a:t>2. ЯКИЙ ПРАЦІВНИК МАЄ ПРАВО НА ПСП?</a:t>
            </a:r>
          </a:p>
          <a:p>
            <a:pPr>
              <a:lnSpc>
                <a:spcPct val="90000"/>
              </a:lnSpc>
              <a:buNone/>
              <a:defRPr/>
            </a:pPr>
            <a:r>
              <a:rPr lang="uk-UA" sz="2000" dirty="0" smtClean="0">
                <a:latin typeface="Bookman Old Style" panose="02050604050505020204" pitchFamily="18" charset="0"/>
              </a:rPr>
              <a:t>         Згідно пп.</a:t>
            </a:r>
            <a:r>
              <a:rPr lang="ru-RU" sz="2000" dirty="0" smtClean="0">
                <a:effectLst/>
                <a:latin typeface="Bookman Old Style" panose="02050604050505020204" pitchFamily="18" charset="0"/>
              </a:rPr>
              <a:t>169.4.1</a:t>
            </a:r>
            <a:r>
              <a:rPr lang="ru-RU" sz="2000" dirty="0">
                <a:effectLst/>
                <a:latin typeface="Bookman Old Style" panose="02050604050505020204" pitchFamily="18" charset="0"/>
              </a:rPr>
              <a:t>. </a:t>
            </a:r>
            <a:r>
              <a:rPr lang="ru-RU" sz="2000" dirty="0" smtClean="0">
                <a:effectLst/>
                <a:latin typeface="Bookman Old Style" panose="02050604050505020204" pitchFamily="18" charset="0"/>
              </a:rPr>
              <a:t>ПКУ </a:t>
            </a:r>
            <a:r>
              <a:rPr lang="uk-UA" sz="2000" dirty="0" smtClean="0">
                <a:effectLst/>
                <a:latin typeface="Bookman Old Style" panose="02050604050505020204" pitchFamily="18" charset="0"/>
              </a:rPr>
              <a:t>Податкова соціальна пільга застосовується до доходу, нарахованого на користь платника податку протягом звітного податкового місяця як заробітна плата (інші прирівняні до неї відповідно до законодавства виплати, компенсації та винагороди), якщо його розмір не перевищує суми, що дорівнює розміру місячного прожиткового мінімуму, діючого для працездатної особи на 1 січня звітного податкового року, помноженого на 1,4 та округленого до найближчих 10 гривень. </a:t>
            </a:r>
            <a:r>
              <a:rPr lang="ru-RU" sz="2000" b="1" dirty="0">
                <a:latin typeface="Bookman Old Style" panose="02050604050505020204" pitchFamily="18" charset="0"/>
              </a:rPr>
              <a:t>(2470 грн</a:t>
            </a:r>
            <a:r>
              <a:rPr lang="ru-RU" sz="2000" b="1" dirty="0" smtClean="0">
                <a:latin typeface="Bookman Old Style" panose="02050604050505020204" pitchFamily="18" charset="0"/>
              </a:rPr>
              <a:t>. станом </a:t>
            </a:r>
            <a:r>
              <a:rPr lang="ru-RU" sz="2000" b="1" dirty="0">
                <a:latin typeface="Bookman Old Style" panose="02050604050505020204" pitchFamily="18" charset="0"/>
              </a:rPr>
              <a:t>на 2018 </a:t>
            </a:r>
            <a:r>
              <a:rPr lang="ru-RU" sz="2000" b="1" dirty="0" err="1" smtClean="0">
                <a:latin typeface="Bookman Old Style" panose="02050604050505020204" pitchFamily="18" charset="0"/>
              </a:rPr>
              <a:t>рік</a:t>
            </a:r>
            <a:r>
              <a:rPr lang="ru-RU" sz="2000" b="1" dirty="0" smtClean="0">
                <a:latin typeface="Bookman Old Style" panose="02050604050505020204" pitchFamily="18" charset="0"/>
              </a:rPr>
              <a:t>)</a:t>
            </a:r>
            <a:r>
              <a:rPr lang="uk-UA" sz="2000" dirty="0" smtClean="0">
                <a:effectLst/>
                <a:latin typeface="Bookman Old Style" panose="02050604050505020204" pitchFamily="18" charset="0"/>
              </a:rPr>
              <a:t/>
            </a:r>
            <a:br>
              <a:rPr lang="uk-UA" sz="2000" dirty="0" smtClean="0">
                <a:effectLst/>
                <a:latin typeface="Bookman Old Style" panose="02050604050505020204" pitchFamily="18" charset="0"/>
              </a:rPr>
            </a:br>
            <a:endParaRPr lang="uk-UA" sz="2000" dirty="0" smtClean="0">
              <a:latin typeface="Bookman Old Style" panose="020506040505050202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792088"/>
          </a:xfrm>
        </p:spPr>
        <p:txBody>
          <a:bodyPr>
            <a:noAutofit/>
          </a:bodyPr>
          <a:lstStyle/>
          <a:p>
            <a:pPr eaLnBrk="1" fontAlgn="auto" hangingPunct="1">
              <a:spcAft>
                <a:spcPts val="0"/>
              </a:spcAft>
              <a:defRPr/>
            </a:pPr>
            <a:r>
              <a:rPr lang="uk-UA" sz="2400" dirty="0" smtClean="0">
                <a:solidFill>
                  <a:schemeClr val="bg1"/>
                </a:solidFill>
                <a:effectLst/>
                <a:latin typeface="Arial Black" panose="020B0A04020102020204" pitchFamily="34" charset="0"/>
              </a:rPr>
              <a:t>ПОДАТКОВА СОЦІАЛЬНА ПІЛЬГА </a:t>
            </a:r>
            <a:r>
              <a:rPr lang="uk-UA" sz="2400" dirty="0" smtClean="0">
                <a:solidFill>
                  <a:schemeClr val="bg1"/>
                </a:solidFill>
                <a:effectLst/>
                <a:latin typeface="Arial Black" panose="020B0A04020102020204" pitchFamily="34" charset="0"/>
              </a:rPr>
              <a:t/>
            </a:r>
            <a:br>
              <a:rPr lang="uk-UA" sz="2400" dirty="0" smtClean="0">
                <a:solidFill>
                  <a:schemeClr val="bg1"/>
                </a:solidFill>
                <a:effectLst/>
                <a:latin typeface="Arial Black" panose="020B0A04020102020204" pitchFamily="34" charset="0"/>
              </a:rPr>
            </a:br>
            <a:r>
              <a:rPr lang="uk-UA" sz="2400" dirty="0" smtClean="0">
                <a:solidFill>
                  <a:schemeClr val="bg1"/>
                </a:solidFill>
                <a:effectLst/>
                <a:latin typeface="Arial Black" panose="020B0A04020102020204" pitchFamily="34" charset="0"/>
              </a:rPr>
              <a:t>(</a:t>
            </a:r>
            <a:r>
              <a:rPr lang="uk-UA" sz="2400" dirty="0" smtClean="0">
                <a:solidFill>
                  <a:schemeClr val="bg1"/>
                </a:solidFill>
                <a:effectLst/>
                <a:latin typeface="Arial Black" panose="020B0A04020102020204" pitchFamily="34" charset="0"/>
              </a:rPr>
              <a:t>ст. 169 ПК України)</a:t>
            </a:r>
            <a:endParaRPr lang="uk-UA" sz="2400" dirty="0">
              <a:solidFill>
                <a:schemeClr val="bg1"/>
              </a:solidFill>
              <a:effectLst/>
              <a:latin typeface="Arial Black" panose="020B0A04020102020204" pitchFamily="34" charset="0"/>
            </a:endParaRPr>
          </a:p>
        </p:txBody>
      </p:sp>
      <p:sp>
        <p:nvSpPr>
          <p:cNvPr id="4" name="Выноска со стрелкой вниз 3"/>
          <p:cNvSpPr/>
          <p:nvPr/>
        </p:nvSpPr>
        <p:spPr>
          <a:xfrm>
            <a:off x="-108520" y="1002982"/>
            <a:ext cx="9267016" cy="1633930"/>
          </a:xfrm>
          <a:prstGeom prst="downArrowCallout">
            <a:avLst>
              <a:gd name="adj1" fmla="val 16366"/>
              <a:gd name="adj2" fmla="val 17599"/>
              <a:gd name="adj3" fmla="val 27467"/>
              <a:gd name="adj4" fmla="val 699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ru-RU" sz="1600" dirty="0">
                <a:solidFill>
                  <a:prstClr val="black"/>
                </a:solidFill>
                <a:latin typeface="Bookman Old Style" panose="02050604050505020204" pitchFamily="18" charset="0"/>
              </a:rPr>
              <a:t>ПСП </a:t>
            </a:r>
            <a:r>
              <a:rPr lang="ru-RU" sz="1600" dirty="0" err="1">
                <a:solidFill>
                  <a:prstClr val="black"/>
                </a:solidFill>
                <a:latin typeface="Bookman Old Style" panose="02050604050505020204" pitchFamily="18" charset="0"/>
              </a:rPr>
              <a:t>застосовується</a:t>
            </a:r>
            <a:r>
              <a:rPr lang="ru-RU" sz="1600" dirty="0">
                <a:solidFill>
                  <a:prstClr val="black"/>
                </a:solidFill>
                <a:latin typeface="Bookman Old Style" panose="02050604050505020204" pitchFamily="18" charset="0"/>
              </a:rPr>
              <a:t> до </a:t>
            </a:r>
            <a:r>
              <a:rPr lang="ru-RU" sz="1600" dirty="0" err="1">
                <a:solidFill>
                  <a:prstClr val="black"/>
                </a:solidFill>
                <a:latin typeface="Bookman Old Style" panose="02050604050505020204" pitchFamily="18" charset="0"/>
              </a:rPr>
              <a:t>нарахованого</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працівнику</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місячн</a:t>
            </a:r>
            <a:r>
              <a:rPr lang="ru-RU" sz="1600" dirty="0">
                <a:solidFill>
                  <a:prstClr val="black"/>
                </a:solidFill>
                <a:latin typeface="Bookman Old Style" panose="02050604050505020204" pitchFamily="18" charset="0"/>
              </a:rPr>
              <a:t>. доходу у </a:t>
            </a:r>
            <a:r>
              <a:rPr lang="ru-RU" sz="1600" dirty="0" err="1">
                <a:solidFill>
                  <a:prstClr val="black"/>
                </a:solidFill>
                <a:latin typeface="Bookman Old Style" panose="02050604050505020204" pitchFamily="18" charset="0"/>
              </a:rPr>
              <a:t>вигляді</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зарплати</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тільки</a:t>
            </a:r>
            <a:r>
              <a:rPr lang="ru-RU" sz="1600" dirty="0">
                <a:solidFill>
                  <a:prstClr val="black"/>
                </a:solidFill>
                <a:latin typeface="Bookman Old Style" panose="02050604050505020204" pitchFamily="18" charset="0"/>
              </a:rPr>
              <a:t> за одним </a:t>
            </a:r>
            <a:r>
              <a:rPr lang="ru-RU" sz="1600" dirty="0" err="1">
                <a:solidFill>
                  <a:prstClr val="black"/>
                </a:solidFill>
                <a:latin typeface="Bookman Old Style" panose="02050604050505020204" pitchFamily="18" charset="0"/>
              </a:rPr>
              <a:t>місцем</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його</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нарахування</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виплати</a:t>
            </a:r>
            <a:r>
              <a:rPr lang="ru-RU" sz="1600" dirty="0">
                <a:solidFill>
                  <a:prstClr val="black"/>
                </a:solidFill>
                <a:latin typeface="Bookman Old Style" panose="02050604050505020204" pitchFamily="18" charset="0"/>
              </a:rPr>
              <a:t>) та за </a:t>
            </a:r>
            <a:r>
              <a:rPr lang="ru-RU" sz="1600" dirty="0" err="1">
                <a:solidFill>
                  <a:prstClr val="black"/>
                </a:solidFill>
                <a:latin typeface="Bookman Old Style" panose="02050604050505020204" pitchFamily="18" charset="0"/>
              </a:rPr>
              <a:t>однією</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з</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підстав</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що</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передбачає</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найбільний</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її</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розмір</a:t>
            </a:r>
            <a:r>
              <a:rPr lang="ru-RU" sz="1600" dirty="0">
                <a:solidFill>
                  <a:prstClr val="black"/>
                </a:solidFill>
                <a:latin typeface="Bookman Old Style" panose="02050604050505020204" pitchFamily="18" charset="0"/>
              </a:rPr>
              <a:t>.</a:t>
            </a:r>
          </a:p>
          <a:p>
            <a:pPr algn="ctr" fontAlgn="auto">
              <a:spcBef>
                <a:spcPts val="0"/>
              </a:spcBef>
              <a:spcAft>
                <a:spcPts val="0"/>
              </a:spcAft>
              <a:defRPr/>
            </a:pPr>
            <a:r>
              <a:rPr lang="ru-RU" sz="1600" dirty="0" err="1" smtClean="0">
                <a:solidFill>
                  <a:prstClr val="black"/>
                </a:solidFill>
                <a:latin typeface="Bookman Old Style" panose="02050604050505020204" pitchFamily="18" charset="0"/>
              </a:rPr>
              <a:t>Працівник</a:t>
            </a:r>
            <a:r>
              <a:rPr lang="ru-RU" sz="1600" dirty="0" smtClean="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подає</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роботодавцю</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заяву</a:t>
            </a:r>
            <a:r>
              <a:rPr lang="ru-RU" sz="1600" dirty="0">
                <a:solidFill>
                  <a:prstClr val="black"/>
                </a:solidFill>
                <a:latin typeface="Bookman Old Style" panose="02050604050505020204" pitchFamily="18" charset="0"/>
              </a:rPr>
              <a:t> про </a:t>
            </a:r>
            <a:r>
              <a:rPr lang="ru-RU" sz="1600" dirty="0" err="1">
                <a:solidFill>
                  <a:prstClr val="black"/>
                </a:solidFill>
                <a:latin typeface="Bookman Old Style" panose="02050604050505020204" pitchFamily="18" charset="0"/>
              </a:rPr>
              <a:t>самостійне</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обрання</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місця</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застосування</a:t>
            </a:r>
            <a:r>
              <a:rPr lang="ru-RU" sz="1600" dirty="0">
                <a:solidFill>
                  <a:prstClr val="black"/>
                </a:solidFill>
                <a:latin typeface="Bookman Old Style" panose="02050604050505020204" pitchFamily="18" charset="0"/>
              </a:rPr>
              <a:t> </a:t>
            </a:r>
            <a:r>
              <a:rPr lang="ru-RU" sz="1600" dirty="0" smtClean="0">
                <a:solidFill>
                  <a:prstClr val="black"/>
                </a:solidFill>
                <a:latin typeface="Bookman Old Style" panose="02050604050505020204" pitchFamily="18" charset="0"/>
              </a:rPr>
              <a:t>ПСП</a:t>
            </a:r>
            <a:endParaRPr lang="uk-UA" sz="1800" dirty="0">
              <a:solidFill>
                <a:prstClr val="black"/>
              </a:solidFill>
              <a:latin typeface="Bookman Old Style" panose="02050604050505020204" pitchFamily="18" charset="0"/>
            </a:endParaRPr>
          </a:p>
        </p:txBody>
      </p:sp>
      <p:sp>
        <p:nvSpPr>
          <p:cNvPr id="6" name="Скругленный прямоугольник 5"/>
          <p:cNvSpPr/>
          <p:nvPr/>
        </p:nvSpPr>
        <p:spPr>
          <a:xfrm>
            <a:off x="32648" y="2636912"/>
            <a:ext cx="9144000" cy="422108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spcBef>
                <a:spcPts val="0"/>
              </a:spcBef>
              <a:spcAft>
                <a:spcPts val="0"/>
              </a:spcAft>
              <a:buFont typeface="Arial" panose="020B0604020202020204" pitchFamily="34" charset="0"/>
              <a:buChar char="•"/>
              <a:defRPr/>
            </a:pPr>
            <a:r>
              <a:rPr lang="ru-RU" sz="1600" b="1" dirty="0">
                <a:solidFill>
                  <a:prstClr val="black"/>
                </a:solidFill>
                <a:latin typeface="Bookman Old Style" panose="02050604050505020204" pitchFamily="18" charset="0"/>
              </a:rPr>
              <a:t>у </a:t>
            </a:r>
            <a:r>
              <a:rPr lang="ru-RU" sz="1600" b="1" dirty="0" err="1">
                <a:solidFill>
                  <a:prstClr val="black"/>
                </a:solidFill>
                <a:latin typeface="Bookman Old Style" panose="02050604050505020204" pitchFamily="18" charset="0"/>
              </a:rPr>
              <a:t>розмірі</a:t>
            </a:r>
            <a:r>
              <a:rPr lang="ru-RU" sz="1600" b="1" dirty="0">
                <a:solidFill>
                  <a:prstClr val="black"/>
                </a:solidFill>
                <a:latin typeface="Bookman Old Style" panose="02050604050505020204" pitchFamily="18" charset="0"/>
              </a:rPr>
              <a:t> 50 % </a:t>
            </a:r>
            <a:r>
              <a:rPr lang="ru-RU" sz="1600" b="1" dirty="0" err="1">
                <a:solidFill>
                  <a:prstClr val="black"/>
                </a:solidFill>
                <a:latin typeface="Bookman Old Style" panose="02050604050505020204" pitchFamily="18" charset="0"/>
              </a:rPr>
              <a:t>розміру</a:t>
            </a:r>
            <a:r>
              <a:rPr lang="ru-RU" sz="1600" b="1" dirty="0">
                <a:solidFill>
                  <a:prstClr val="black"/>
                </a:solidFill>
                <a:latin typeface="Bookman Old Style" panose="02050604050505020204" pitchFamily="18" charset="0"/>
              </a:rPr>
              <a:t> </a:t>
            </a:r>
            <a:r>
              <a:rPr lang="ru-RU" sz="1600" b="1" dirty="0" err="1">
                <a:solidFill>
                  <a:prstClr val="black"/>
                </a:solidFill>
                <a:latin typeface="Bookman Old Style" panose="02050604050505020204" pitchFamily="18" charset="0"/>
              </a:rPr>
              <a:t>прожиткового</a:t>
            </a:r>
            <a:r>
              <a:rPr lang="ru-RU" sz="1600" b="1" dirty="0">
                <a:solidFill>
                  <a:prstClr val="black"/>
                </a:solidFill>
                <a:latin typeface="Bookman Old Style" panose="02050604050505020204" pitchFamily="18" charset="0"/>
              </a:rPr>
              <a:t> </a:t>
            </a:r>
            <a:r>
              <a:rPr lang="ru-RU" sz="1600" b="1" dirty="0" err="1">
                <a:solidFill>
                  <a:prstClr val="black"/>
                </a:solidFill>
                <a:latin typeface="Bookman Old Style" panose="02050604050505020204" pitchFamily="18" charset="0"/>
              </a:rPr>
              <a:t>мінімуму</a:t>
            </a:r>
            <a:r>
              <a:rPr lang="ru-RU" sz="1600" b="1" dirty="0">
                <a:solidFill>
                  <a:prstClr val="black"/>
                </a:solidFill>
                <a:latin typeface="Bookman Old Style" panose="02050604050505020204" pitchFamily="18" charset="0"/>
              </a:rPr>
              <a:t> для </a:t>
            </a:r>
            <a:r>
              <a:rPr lang="ru-RU" sz="1600" b="1" dirty="0" err="1">
                <a:solidFill>
                  <a:prstClr val="black"/>
                </a:solidFill>
                <a:latin typeface="Bookman Old Style" panose="02050604050505020204" pitchFamily="18" charset="0"/>
              </a:rPr>
              <a:t>працездат</a:t>
            </a:r>
            <a:r>
              <a:rPr lang="ru-RU" sz="1600" b="1" dirty="0">
                <a:solidFill>
                  <a:prstClr val="black"/>
                </a:solidFill>
                <a:latin typeface="Bookman Old Style" panose="02050604050505020204" pitchFamily="18" charset="0"/>
              </a:rPr>
              <a:t>. особи, </a:t>
            </a:r>
            <a:r>
              <a:rPr lang="ru-RU" sz="1600" b="1" dirty="0" err="1">
                <a:solidFill>
                  <a:prstClr val="black"/>
                </a:solidFill>
                <a:latin typeface="Bookman Old Style" panose="02050604050505020204" pitchFamily="18" charset="0"/>
              </a:rPr>
              <a:t>встановленому</a:t>
            </a:r>
            <a:r>
              <a:rPr lang="ru-RU" sz="1600" b="1" dirty="0">
                <a:solidFill>
                  <a:prstClr val="black"/>
                </a:solidFill>
                <a:latin typeface="Bookman Old Style" panose="02050604050505020204" pitchFamily="18" charset="0"/>
              </a:rPr>
              <a:t> законом на 01.01 </a:t>
            </a:r>
            <a:r>
              <a:rPr lang="ru-RU" sz="1600" b="1" dirty="0" err="1">
                <a:solidFill>
                  <a:prstClr val="black"/>
                </a:solidFill>
                <a:latin typeface="Bookman Old Style" panose="02050604050505020204" pitchFamily="18" charset="0"/>
              </a:rPr>
              <a:t>звіт</a:t>
            </a:r>
            <a:r>
              <a:rPr lang="ru-RU" sz="1600" b="1" dirty="0">
                <a:solidFill>
                  <a:prstClr val="black"/>
                </a:solidFill>
                <a:latin typeface="Bookman Old Style" panose="02050604050505020204" pitchFamily="18" charset="0"/>
              </a:rPr>
              <a:t>. </a:t>
            </a:r>
            <a:r>
              <a:rPr lang="ru-RU" sz="1600" b="1" dirty="0" err="1">
                <a:solidFill>
                  <a:prstClr val="black"/>
                </a:solidFill>
                <a:latin typeface="Bookman Old Style" panose="02050604050505020204" pitchFamily="18" charset="0"/>
              </a:rPr>
              <a:t>податк</a:t>
            </a:r>
            <a:r>
              <a:rPr lang="ru-RU" sz="1600" b="1" dirty="0">
                <a:solidFill>
                  <a:prstClr val="black"/>
                </a:solidFill>
                <a:latin typeface="Bookman Old Style" panose="02050604050505020204" pitchFamily="18" charset="0"/>
              </a:rPr>
              <a:t>. року (</a:t>
            </a:r>
            <a:r>
              <a:rPr lang="en-US" sz="1600" b="1" dirty="0">
                <a:solidFill>
                  <a:prstClr val="black"/>
                </a:solidFill>
                <a:latin typeface="Bookman Old Style" panose="02050604050505020204" pitchFamily="18" charset="0"/>
              </a:rPr>
              <a:t>8</a:t>
            </a:r>
            <a:r>
              <a:rPr lang="uk-UA" sz="1600" b="1" dirty="0">
                <a:solidFill>
                  <a:prstClr val="black"/>
                </a:solidFill>
                <a:latin typeface="Bookman Old Style" panose="02050604050505020204" pitchFamily="18" charset="0"/>
              </a:rPr>
              <a:t>81</a:t>
            </a:r>
            <a:r>
              <a:rPr lang="ru-RU" sz="1600" b="1" dirty="0">
                <a:solidFill>
                  <a:prstClr val="black"/>
                </a:solidFill>
                <a:latin typeface="Bookman Old Style" panose="02050604050505020204" pitchFamily="18" charset="0"/>
              </a:rPr>
              <a:t>грн. на 201</a:t>
            </a:r>
            <a:r>
              <a:rPr lang="uk-UA" sz="1600" b="1" dirty="0">
                <a:solidFill>
                  <a:prstClr val="black"/>
                </a:solidFill>
                <a:latin typeface="Bookman Old Style" panose="02050604050505020204" pitchFamily="18" charset="0"/>
              </a:rPr>
              <a:t>8</a:t>
            </a:r>
            <a:r>
              <a:rPr lang="ru-RU" sz="1600" b="1" dirty="0">
                <a:solidFill>
                  <a:prstClr val="black"/>
                </a:solidFill>
                <a:latin typeface="Bookman Old Style" panose="02050604050505020204" pitchFamily="18" charset="0"/>
              </a:rPr>
              <a:t> </a:t>
            </a:r>
            <a:r>
              <a:rPr lang="ru-RU" sz="1600" b="1" dirty="0" err="1">
                <a:solidFill>
                  <a:prstClr val="black"/>
                </a:solidFill>
                <a:latin typeface="Bookman Old Style" panose="02050604050505020204" pitchFamily="18" charset="0"/>
              </a:rPr>
              <a:t>рік</a:t>
            </a:r>
            <a:r>
              <a:rPr lang="ru-RU" sz="1600" b="1" dirty="0">
                <a:solidFill>
                  <a:prstClr val="black"/>
                </a:solidFill>
                <a:latin typeface="Bookman Old Style" panose="02050604050505020204" pitchFamily="18" charset="0"/>
              </a:rPr>
              <a:t>)</a:t>
            </a:r>
            <a:r>
              <a:rPr lang="ru-RU" sz="1600" dirty="0">
                <a:solidFill>
                  <a:prstClr val="black"/>
                </a:solidFill>
                <a:latin typeface="Bookman Old Style" panose="02050604050505020204" pitchFamily="18" charset="0"/>
              </a:rPr>
              <a:t>, - для будь-</a:t>
            </a:r>
            <a:r>
              <a:rPr lang="ru-RU" sz="1600" dirty="0" err="1">
                <a:solidFill>
                  <a:prstClr val="black"/>
                </a:solidFill>
                <a:latin typeface="Bookman Old Style" panose="02050604050505020204" pitchFamily="18" charset="0"/>
              </a:rPr>
              <a:t>якого</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працівника</a:t>
            </a:r>
            <a:r>
              <a:rPr lang="ru-RU" sz="1600" dirty="0">
                <a:solidFill>
                  <a:prstClr val="black"/>
                </a:solidFill>
                <a:latin typeface="Bookman Old Style" panose="02050604050505020204" pitchFamily="18" charset="0"/>
              </a:rPr>
              <a:t>, для </a:t>
            </a:r>
            <a:r>
              <a:rPr lang="ru-RU" sz="1600" dirty="0" err="1">
                <a:solidFill>
                  <a:prstClr val="black"/>
                </a:solidFill>
                <a:latin typeface="Bookman Old Style" panose="02050604050505020204" pitchFamily="18" charset="0"/>
              </a:rPr>
              <a:t>працівника</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який</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утримує</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двох</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чи</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більше</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дітей</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віком</a:t>
            </a:r>
            <a:r>
              <a:rPr lang="ru-RU" sz="1600" dirty="0">
                <a:solidFill>
                  <a:prstClr val="black"/>
                </a:solidFill>
                <a:latin typeface="Bookman Old Style" panose="02050604050505020204" pitchFamily="18" charset="0"/>
              </a:rPr>
              <a:t> до 18 </a:t>
            </a:r>
            <a:r>
              <a:rPr lang="ru-RU" sz="1600" dirty="0" err="1">
                <a:solidFill>
                  <a:prstClr val="black"/>
                </a:solidFill>
                <a:latin typeface="Bookman Old Style" panose="02050604050505020204" pitchFamily="18" charset="0"/>
              </a:rPr>
              <a:t>років</a:t>
            </a:r>
            <a:r>
              <a:rPr lang="ru-RU" sz="1600" dirty="0">
                <a:solidFill>
                  <a:prstClr val="black"/>
                </a:solidFill>
                <a:latin typeface="Bookman Old Style" panose="02050604050505020204" pitchFamily="18" charset="0"/>
              </a:rPr>
              <a:t>, - у </a:t>
            </a:r>
            <a:r>
              <a:rPr lang="ru-RU" sz="1600" dirty="0" err="1">
                <a:solidFill>
                  <a:prstClr val="black"/>
                </a:solidFill>
                <a:latin typeface="Bookman Old Style" panose="02050604050505020204" pitchFamily="18" charset="0"/>
              </a:rPr>
              <a:t>розрахунку</a:t>
            </a:r>
            <a:r>
              <a:rPr lang="ru-RU" sz="1600" dirty="0">
                <a:solidFill>
                  <a:prstClr val="black"/>
                </a:solidFill>
                <a:latin typeface="Bookman Old Style" panose="02050604050505020204" pitchFamily="18" charset="0"/>
              </a:rPr>
              <a:t> на </a:t>
            </a:r>
            <a:r>
              <a:rPr lang="ru-RU" sz="1600" dirty="0" err="1">
                <a:solidFill>
                  <a:prstClr val="black"/>
                </a:solidFill>
                <a:latin typeface="Bookman Old Style" panose="02050604050505020204" pitchFamily="18" charset="0"/>
              </a:rPr>
              <a:t>кожну</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таку</a:t>
            </a:r>
            <a:r>
              <a:rPr lang="ru-RU" sz="1600" dirty="0">
                <a:solidFill>
                  <a:prstClr val="black"/>
                </a:solidFill>
                <a:latin typeface="Bookman Old Style" panose="02050604050505020204" pitchFamily="18" charset="0"/>
              </a:rPr>
              <a:t> </a:t>
            </a:r>
            <a:r>
              <a:rPr lang="ru-RU" sz="1600" dirty="0" err="1" smtClean="0">
                <a:solidFill>
                  <a:prstClr val="black"/>
                </a:solidFill>
                <a:latin typeface="Bookman Old Style" panose="02050604050505020204" pitchFamily="18" charset="0"/>
              </a:rPr>
              <a:t>дитину</a:t>
            </a:r>
            <a:endParaRPr lang="uk-UA" sz="1600" dirty="0">
              <a:solidFill>
                <a:prstClr val="black"/>
              </a:solidFill>
              <a:latin typeface="Bookman Old Style" panose="02050604050505020204" pitchFamily="18" charset="0"/>
            </a:endParaRPr>
          </a:p>
          <a:p>
            <a:pPr marL="285750" indent="-285750">
              <a:spcBef>
                <a:spcPts val="0"/>
              </a:spcBef>
              <a:spcAft>
                <a:spcPts val="0"/>
              </a:spcAft>
              <a:buFont typeface="Arial" panose="020B0604020202020204" pitchFamily="34" charset="0"/>
              <a:buChar char="•"/>
              <a:defRPr/>
            </a:pPr>
            <a:r>
              <a:rPr lang="ru-RU" sz="1600" b="1" dirty="0">
                <a:solidFill>
                  <a:prstClr val="black"/>
                </a:solidFill>
                <a:latin typeface="Bookman Old Style" panose="02050604050505020204" pitchFamily="18" charset="0"/>
              </a:rPr>
              <a:t>у </a:t>
            </a:r>
            <a:r>
              <a:rPr lang="ru-RU" sz="1600" b="1" dirty="0" err="1">
                <a:solidFill>
                  <a:prstClr val="black"/>
                </a:solidFill>
                <a:latin typeface="Bookman Old Style" panose="02050604050505020204" pitchFamily="18" charset="0"/>
              </a:rPr>
              <a:t>розмірі</a:t>
            </a:r>
            <a:r>
              <a:rPr lang="ru-RU" sz="1600" b="1" dirty="0">
                <a:solidFill>
                  <a:prstClr val="black"/>
                </a:solidFill>
                <a:latin typeface="Bookman Old Style" panose="02050604050505020204" pitchFamily="18" charset="0"/>
              </a:rPr>
              <a:t> 150 % </a:t>
            </a:r>
            <a:r>
              <a:rPr lang="ru-RU" sz="1600" b="1" dirty="0" err="1">
                <a:solidFill>
                  <a:prstClr val="black"/>
                </a:solidFill>
                <a:latin typeface="Bookman Old Style" panose="02050604050505020204" pitchFamily="18" charset="0"/>
              </a:rPr>
              <a:t>суми</a:t>
            </a:r>
            <a:r>
              <a:rPr lang="ru-RU" sz="1600" b="1" dirty="0">
                <a:solidFill>
                  <a:prstClr val="black"/>
                </a:solidFill>
                <a:latin typeface="Bookman Old Style" panose="02050604050505020204" pitchFamily="18" charset="0"/>
              </a:rPr>
              <a:t> ПСП (</a:t>
            </a:r>
            <a:r>
              <a:rPr lang="en-US" sz="1600" b="1" dirty="0">
                <a:solidFill>
                  <a:prstClr val="black"/>
                </a:solidFill>
                <a:latin typeface="Bookman Old Style" panose="02050604050505020204" pitchFamily="18" charset="0"/>
              </a:rPr>
              <a:t>1</a:t>
            </a:r>
            <a:r>
              <a:rPr lang="uk-UA" sz="1600" b="1" dirty="0">
                <a:solidFill>
                  <a:prstClr val="black"/>
                </a:solidFill>
                <a:latin typeface="Bookman Old Style" panose="02050604050505020204" pitchFamily="18" charset="0"/>
              </a:rPr>
              <a:t>321,50</a:t>
            </a:r>
            <a:r>
              <a:rPr lang="ru-RU" sz="1600" b="1" dirty="0">
                <a:solidFill>
                  <a:prstClr val="black"/>
                </a:solidFill>
                <a:latin typeface="Bookman Old Style" panose="02050604050505020204" pitchFamily="18" charset="0"/>
              </a:rPr>
              <a:t> грн. на 2018 </a:t>
            </a:r>
            <a:r>
              <a:rPr lang="ru-RU" sz="1600" b="1" dirty="0" err="1">
                <a:solidFill>
                  <a:prstClr val="black"/>
                </a:solidFill>
                <a:latin typeface="Bookman Old Style" panose="02050604050505020204" pitchFamily="18" charset="0"/>
              </a:rPr>
              <a:t>рік</a:t>
            </a:r>
            <a:r>
              <a:rPr lang="ru-RU" sz="1600" b="1" dirty="0">
                <a:solidFill>
                  <a:prstClr val="black"/>
                </a:solidFill>
                <a:latin typeface="Bookman Old Style" panose="02050604050505020204" pitchFamily="18" charset="0"/>
              </a:rPr>
              <a:t>)</a:t>
            </a:r>
            <a:r>
              <a:rPr lang="ru-RU" sz="1600" dirty="0">
                <a:solidFill>
                  <a:prstClr val="black"/>
                </a:solidFill>
                <a:latin typeface="Bookman Old Style" panose="02050604050505020204" pitchFamily="18" charset="0"/>
              </a:rPr>
              <a:t> - для такого </a:t>
            </a:r>
            <a:r>
              <a:rPr lang="ru-RU" sz="1600" dirty="0" err="1">
                <a:solidFill>
                  <a:prstClr val="black"/>
                </a:solidFill>
                <a:latin typeface="Bookman Old Style" panose="02050604050505020204" pitchFamily="18" charset="0"/>
              </a:rPr>
              <a:t>працівника</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який</a:t>
            </a:r>
            <a:r>
              <a:rPr lang="ru-RU" sz="1600" dirty="0">
                <a:solidFill>
                  <a:prstClr val="black"/>
                </a:solidFill>
                <a:latin typeface="Bookman Old Style" panose="02050604050505020204" pitchFamily="18" charset="0"/>
              </a:rPr>
              <a:t> є одинокою </a:t>
            </a:r>
            <a:r>
              <a:rPr lang="ru-RU" sz="1600" dirty="0" err="1">
                <a:solidFill>
                  <a:prstClr val="black"/>
                </a:solidFill>
                <a:latin typeface="Bookman Old Style" panose="02050604050505020204" pitchFamily="18" charset="0"/>
              </a:rPr>
              <a:t>матір'ю</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батьком</a:t>
            </a:r>
            <a:r>
              <a:rPr lang="ru-RU" sz="1600" dirty="0">
                <a:solidFill>
                  <a:prstClr val="black"/>
                </a:solidFill>
                <a:latin typeface="Bookman Old Style" panose="02050604050505020204" pitchFamily="18" charset="0"/>
              </a:rPr>
              <a:t>), вдовою (</a:t>
            </a:r>
            <a:r>
              <a:rPr lang="ru-RU" sz="1600" dirty="0" err="1">
                <a:solidFill>
                  <a:prstClr val="black"/>
                </a:solidFill>
                <a:latin typeface="Bookman Old Style" panose="02050604050505020204" pitchFamily="18" charset="0"/>
              </a:rPr>
              <a:t>вдівцем</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або</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опікуном</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піклувальником</a:t>
            </a:r>
            <a:r>
              <a:rPr lang="ru-RU" sz="1600" dirty="0">
                <a:solidFill>
                  <a:prstClr val="black"/>
                </a:solidFill>
                <a:latin typeface="Bookman Old Style" panose="02050604050505020204" pitchFamily="18" charset="0"/>
              </a:rPr>
              <a:t> - у </a:t>
            </a:r>
            <a:r>
              <a:rPr lang="ru-RU" sz="1600" dirty="0" err="1">
                <a:solidFill>
                  <a:prstClr val="black"/>
                </a:solidFill>
                <a:latin typeface="Bookman Old Style" panose="02050604050505020204" pitchFamily="18" charset="0"/>
              </a:rPr>
              <a:t>розрахунку</a:t>
            </a:r>
            <a:r>
              <a:rPr lang="ru-RU" sz="1600" dirty="0">
                <a:solidFill>
                  <a:prstClr val="black"/>
                </a:solidFill>
                <a:latin typeface="Bookman Old Style" panose="02050604050505020204" pitchFamily="18" charset="0"/>
              </a:rPr>
              <a:t> на </a:t>
            </a:r>
            <a:r>
              <a:rPr lang="ru-RU" sz="1600" dirty="0" err="1">
                <a:solidFill>
                  <a:prstClr val="black"/>
                </a:solidFill>
                <a:latin typeface="Bookman Old Style" panose="02050604050505020204" pitchFamily="18" charset="0"/>
              </a:rPr>
              <a:t>кожну</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дитину</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віком</a:t>
            </a:r>
            <a:r>
              <a:rPr lang="ru-RU" sz="1600" dirty="0">
                <a:solidFill>
                  <a:prstClr val="black"/>
                </a:solidFill>
                <a:latin typeface="Bookman Old Style" panose="02050604050505020204" pitchFamily="18" charset="0"/>
              </a:rPr>
              <a:t> до 18 </a:t>
            </a:r>
            <a:r>
              <a:rPr lang="ru-RU" sz="1600" dirty="0" err="1">
                <a:solidFill>
                  <a:prstClr val="black"/>
                </a:solidFill>
                <a:latin typeface="Bookman Old Style" panose="02050604050505020204" pitchFamily="18" charset="0"/>
              </a:rPr>
              <a:t>років</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утримує</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дитину-інваліда</a:t>
            </a:r>
            <a:r>
              <a:rPr lang="ru-RU" sz="1600" dirty="0">
                <a:solidFill>
                  <a:prstClr val="black"/>
                </a:solidFill>
                <a:latin typeface="Bookman Old Style" panose="02050604050505020204" pitchFamily="18" charset="0"/>
              </a:rPr>
              <a:t> - у </a:t>
            </a:r>
            <a:r>
              <a:rPr lang="ru-RU" sz="1600" dirty="0" err="1">
                <a:solidFill>
                  <a:prstClr val="black"/>
                </a:solidFill>
                <a:latin typeface="Bookman Old Style" panose="02050604050505020204" pitchFamily="18" charset="0"/>
              </a:rPr>
              <a:t>розрахунку</a:t>
            </a:r>
            <a:r>
              <a:rPr lang="ru-RU" sz="1600" dirty="0">
                <a:solidFill>
                  <a:prstClr val="black"/>
                </a:solidFill>
                <a:latin typeface="Bookman Old Style" panose="02050604050505020204" pitchFamily="18" charset="0"/>
              </a:rPr>
              <a:t> на </a:t>
            </a:r>
            <a:r>
              <a:rPr lang="ru-RU" sz="1600" dirty="0" err="1">
                <a:solidFill>
                  <a:prstClr val="black"/>
                </a:solidFill>
                <a:latin typeface="Bookman Old Style" panose="02050604050505020204" pitchFamily="18" charset="0"/>
              </a:rPr>
              <a:t>кожну</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таку</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дитину</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віком</a:t>
            </a:r>
            <a:r>
              <a:rPr lang="ru-RU" sz="1600" dirty="0">
                <a:solidFill>
                  <a:prstClr val="black"/>
                </a:solidFill>
                <a:latin typeface="Bookman Old Style" panose="02050604050505020204" pitchFamily="18" charset="0"/>
              </a:rPr>
              <a:t> до 18 </a:t>
            </a:r>
            <a:r>
              <a:rPr lang="ru-RU" sz="1600" dirty="0" err="1">
                <a:solidFill>
                  <a:prstClr val="black"/>
                </a:solidFill>
                <a:latin typeface="Bookman Old Style" panose="02050604050505020204" pitchFamily="18" charset="0"/>
              </a:rPr>
              <a:t>років</a:t>
            </a:r>
            <a:r>
              <a:rPr lang="ru-RU" sz="1600" dirty="0">
                <a:solidFill>
                  <a:prstClr val="black"/>
                </a:solidFill>
                <a:latin typeface="Bookman Old Style" panose="02050604050505020204" pitchFamily="18" charset="0"/>
              </a:rPr>
              <a:t>, є особою, </a:t>
            </a:r>
            <a:r>
              <a:rPr lang="ru-RU" sz="1600" dirty="0" err="1">
                <a:solidFill>
                  <a:prstClr val="black"/>
                </a:solidFill>
                <a:latin typeface="Bookman Old Style" panose="02050604050505020204" pitchFamily="18" charset="0"/>
              </a:rPr>
              <a:t>віднесеною</a:t>
            </a:r>
            <a:r>
              <a:rPr lang="ru-RU" sz="1600" dirty="0">
                <a:solidFill>
                  <a:prstClr val="black"/>
                </a:solidFill>
                <a:latin typeface="Bookman Old Style" panose="02050604050505020204" pitchFamily="18" charset="0"/>
              </a:rPr>
              <a:t> законом до І </a:t>
            </a:r>
            <a:r>
              <a:rPr lang="ru-RU" sz="1600" dirty="0" err="1">
                <a:solidFill>
                  <a:prstClr val="black"/>
                </a:solidFill>
                <a:latin typeface="Bookman Old Style" panose="02050604050505020204" pitchFamily="18" charset="0"/>
              </a:rPr>
              <a:t>або</a:t>
            </a:r>
            <a:r>
              <a:rPr lang="ru-RU" sz="1600" dirty="0">
                <a:solidFill>
                  <a:prstClr val="black"/>
                </a:solidFill>
                <a:latin typeface="Bookman Old Style" panose="02050604050505020204" pitchFamily="18" charset="0"/>
              </a:rPr>
              <a:t> ІІ </a:t>
            </a:r>
            <a:r>
              <a:rPr lang="ru-RU" sz="1600" dirty="0" err="1">
                <a:solidFill>
                  <a:prstClr val="black"/>
                </a:solidFill>
                <a:latin typeface="Bookman Old Style" panose="02050604050505020204" pitchFamily="18" charset="0"/>
              </a:rPr>
              <a:t>категорій</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осіб</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які</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постраждали</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внаслідок</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Чорнобил</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катастрофи</a:t>
            </a:r>
            <a:r>
              <a:rPr lang="ru-RU" sz="1600" dirty="0">
                <a:solidFill>
                  <a:prstClr val="black"/>
                </a:solidFill>
                <a:latin typeface="Bookman Old Style" panose="02050604050505020204" pitchFamily="18" charset="0"/>
              </a:rPr>
              <a:t>, є </a:t>
            </a:r>
            <a:r>
              <a:rPr lang="ru-RU" sz="1600" dirty="0" err="1">
                <a:solidFill>
                  <a:prstClr val="black"/>
                </a:solidFill>
                <a:latin typeface="Bookman Old Style" panose="02050604050505020204" pitchFamily="18" charset="0"/>
              </a:rPr>
              <a:t>учнем</a:t>
            </a:r>
            <a:r>
              <a:rPr lang="ru-RU" sz="1600" dirty="0">
                <a:solidFill>
                  <a:prstClr val="black"/>
                </a:solidFill>
                <a:latin typeface="Bookman Old Style" panose="02050604050505020204" pitchFamily="18" charset="0"/>
              </a:rPr>
              <a:t>, студентом, </a:t>
            </a:r>
            <a:r>
              <a:rPr lang="ru-RU" sz="1600" dirty="0" err="1">
                <a:solidFill>
                  <a:prstClr val="black"/>
                </a:solidFill>
                <a:latin typeface="Bookman Old Style" panose="02050604050505020204" pitchFamily="18" charset="0"/>
              </a:rPr>
              <a:t>аспірантом</a:t>
            </a:r>
            <a:r>
              <a:rPr lang="ru-RU" sz="1600" dirty="0">
                <a:solidFill>
                  <a:prstClr val="black"/>
                </a:solidFill>
                <a:latin typeface="Bookman Old Style" panose="02050604050505020204" pitchFamily="18" charset="0"/>
              </a:rPr>
              <a:t>, ординатором, </a:t>
            </a:r>
            <a:r>
              <a:rPr lang="ru-RU" sz="1600" dirty="0" err="1">
                <a:solidFill>
                  <a:prstClr val="black"/>
                </a:solidFill>
                <a:latin typeface="Bookman Old Style" panose="02050604050505020204" pitchFamily="18" charset="0"/>
              </a:rPr>
              <a:t>ад'юнктом</a:t>
            </a:r>
            <a:r>
              <a:rPr lang="ru-RU" sz="1600" dirty="0">
                <a:solidFill>
                  <a:prstClr val="black"/>
                </a:solidFill>
                <a:latin typeface="Bookman Old Style" panose="02050604050505020204" pitchFamily="18" charset="0"/>
              </a:rPr>
              <a:t>, є </a:t>
            </a:r>
            <a:r>
              <a:rPr lang="ru-RU" sz="1600" dirty="0" err="1">
                <a:solidFill>
                  <a:prstClr val="black"/>
                </a:solidFill>
                <a:latin typeface="Bookman Old Style" panose="02050604050505020204" pitchFamily="18" charset="0"/>
              </a:rPr>
              <a:t>інвалідом</a:t>
            </a:r>
            <a:r>
              <a:rPr lang="ru-RU" sz="1600" dirty="0">
                <a:solidFill>
                  <a:prstClr val="black"/>
                </a:solidFill>
                <a:latin typeface="Bookman Old Style" panose="02050604050505020204" pitchFamily="18" charset="0"/>
              </a:rPr>
              <a:t> I </a:t>
            </a:r>
            <a:r>
              <a:rPr lang="ru-RU" sz="1600" dirty="0" err="1">
                <a:solidFill>
                  <a:prstClr val="black"/>
                </a:solidFill>
                <a:latin typeface="Bookman Old Style" panose="02050604050505020204" pitchFamily="18" charset="0"/>
              </a:rPr>
              <a:t>або</a:t>
            </a:r>
            <a:r>
              <a:rPr lang="ru-RU" sz="1600" dirty="0">
                <a:solidFill>
                  <a:prstClr val="black"/>
                </a:solidFill>
                <a:latin typeface="Bookman Old Style" panose="02050604050505020204" pitchFamily="18" charset="0"/>
              </a:rPr>
              <a:t> II </a:t>
            </a:r>
            <a:r>
              <a:rPr lang="ru-RU" sz="1600" dirty="0" err="1">
                <a:solidFill>
                  <a:prstClr val="black"/>
                </a:solidFill>
                <a:latin typeface="Bookman Old Style" panose="02050604050505020204" pitchFamily="18" charset="0"/>
              </a:rPr>
              <a:t>групи</a:t>
            </a:r>
            <a:r>
              <a:rPr lang="ru-RU" sz="1600" dirty="0">
                <a:solidFill>
                  <a:prstClr val="black"/>
                </a:solidFill>
                <a:latin typeface="Bookman Old Style" panose="02050604050505020204" pitchFamily="18" charset="0"/>
              </a:rPr>
              <a:t>, у тому </a:t>
            </a:r>
            <a:r>
              <a:rPr lang="ru-RU" sz="1600" dirty="0" err="1">
                <a:solidFill>
                  <a:prstClr val="black"/>
                </a:solidFill>
                <a:latin typeface="Bookman Old Style" panose="02050604050505020204" pitchFamily="18" charset="0"/>
              </a:rPr>
              <a:t>числі</a:t>
            </a:r>
            <a:r>
              <a:rPr lang="ru-RU" sz="1600" dirty="0">
                <a:solidFill>
                  <a:prstClr val="black"/>
                </a:solidFill>
                <a:latin typeface="Bookman Old Style" panose="02050604050505020204" pitchFamily="18" charset="0"/>
              </a:rPr>
              <a:t> з </a:t>
            </a:r>
            <a:r>
              <a:rPr lang="ru-RU" sz="1600" dirty="0" err="1" smtClean="0">
                <a:solidFill>
                  <a:prstClr val="black"/>
                </a:solidFill>
                <a:latin typeface="Bookman Old Style" panose="02050604050505020204" pitchFamily="18" charset="0"/>
              </a:rPr>
              <a:t>дитинства</a:t>
            </a:r>
            <a:endParaRPr lang="uk-UA" sz="1600" dirty="0">
              <a:solidFill>
                <a:prstClr val="black"/>
              </a:solidFill>
              <a:latin typeface="Bookman Old Style" panose="02050604050505020204" pitchFamily="18" charset="0"/>
            </a:endParaRPr>
          </a:p>
          <a:p>
            <a:pPr marL="285750" indent="-285750">
              <a:spcBef>
                <a:spcPts val="0"/>
              </a:spcBef>
              <a:spcAft>
                <a:spcPts val="0"/>
              </a:spcAft>
              <a:buFont typeface="Arial" panose="020B0604020202020204" pitchFamily="34" charset="0"/>
              <a:buChar char="•"/>
              <a:defRPr/>
            </a:pPr>
            <a:r>
              <a:rPr lang="ru-RU" sz="1600" b="1" dirty="0">
                <a:solidFill>
                  <a:prstClr val="black"/>
                </a:solidFill>
                <a:latin typeface="Bookman Old Style" panose="02050604050505020204" pitchFamily="18" charset="0"/>
              </a:rPr>
              <a:t>у </a:t>
            </a:r>
            <a:r>
              <a:rPr lang="ru-RU" sz="1600" b="1" dirty="0" err="1">
                <a:solidFill>
                  <a:prstClr val="black"/>
                </a:solidFill>
                <a:latin typeface="Bookman Old Style" panose="02050604050505020204" pitchFamily="18" charset="0"/>
              </a:rPr>
              <a:t>розмірі</a:t>
            </a:r>
            <a:r>
              <a:rPr lang="ru-RU" sz="1600" b="1" dirty="0">
                <a:solidFill>
                  <a:prstClr val="black"/>
                </a:solidFill>
                <a:latin typeface="Bookman Old Style" panose="02050604050505020204" pitchFamily="18" charset="0"/>
              </a:rPr>
              <a:t>, </a:t>
            </a:r>
            <a:r>
              <a:rPr lang="ru-RU" sz="1600" b="1" dirty="0" err="1">
                <a:solidFill>
                  <a:prstClr val="black"/>
                </a:solidFill>
                <a:latin typeface="Bookman Old Style" panose="02050604050505020204" pitchFamily="18" charset="0"/>
              </a:rPr>
              <a:t>що</a:t>
            </a:r>
            <a:r>
              <a:rPr lang="ru-RU" sz="1600" b="1" dirty="0">
                <a:solidFill>
                  <a:prstClr val="black"/>
                </a:solidFill>
                <a:latin typeface="Bookman Old Style" panose="02050604050505020204" pitchFamily="18" charset="0"/>
              </a:rPr>
              <a:t> </a:t>
            </a:r>
            <a:r>
              <a:rPr lang="ru-RU" sz="1600" b="1" dirty="0" err="1">
                <a:solidFill>
                  <a:prstClr val="black"/>
                </a:solidFill>
                <a:latin typeface="Bookman Old Style" panose="02050604050505020204" pitchFamily="18" charset="0"/>
              </a:rPr>
              <a:t>дорівнює</a:t>
            </a:r>
            <a:r>
              <a:rPr lang="ru-RU" sz="1600" b="1" dirty="0">
                <a:solidFill>
                  <a:prstClr val="black"/>
                </a:solidFill>
                <a:latin typeface="Bookman Old Style" panose="02050604050505020204" pitchFamily="18" charset="0"/>
              </a:rPr>
              <a:t> 200 % </a:t>
            </a:r>
            <a:r>
              <a:rPr lang="ru-RU" sz="1600" b="1" dirty="0" err="1">
                <a:solidFill>
                  <a:prstClr val="black"/>
                </a:solidFill>
                <a:latin typeface="Bookman Old Style" panose="02050604050505020204" pitchFamily="18" charset="0"/>
              </a:rPr>
              <a:t>суми</a:t>
            </a:r>
            <a:r>
              <a:rPr lang="ru-RU" sz="1600" b="1" dirty="0">
                <a:solidFill>
                  <a:prstClr val="black"/>
                </a:solidFill>
                <a:latin typeface="Bookman Old Style" panose="02050604050505020204" pitchFamily="18" charset="0"/>
              </a:rPr>
              <a:t> ПСП (</a:t>
            </a:r>
            <a:r>
              <a:rPr lang="en-US" sz="1600" b="1" dirty="0">
                <a:solidFill>
                  <a:prstClr val="black"/>
                </a:solidFill>
                <a:latin typeface="Bookman Old Style" panose="02050604050505020204" pitchFamily="18" charset="0"/>
              </a:rPr>
              <a:t>1</a:t>
            </a:r>
            <a:r>
              <a:rPr lang="uk-UA" sz="1600" b="1" dirty="0">
                <a:solidFill>
                  <a:prstClr val="black"/>
                </a:solidFill>
                <a:latin typeface="Bookman Old Style" panose="02050604050505020204" pitchFamily="18" charset="0"/>
              </a:rPr>
              <a:t>762</a:t>
            </a:r>
            <a:r>
              <a:rPr lang="ru-RU" sz="1600" b="1" dirty="0">
                <a:solidFill>
                  <a:prstClr val="black"/>
                </a:solidFill>
                <a:latin typeface="Bookman Old Style" panose="02050604050505020204" pitchFamily="18" charset="0"/>
              </a:rPr>
              <a:t> грн. на 2018 </a:t>
            </a:r>
            <a:r>
              <a:rPr lang="ru-RU" sz="1600" b="1" dirty="0" err="1">
                <a:solidFill>
                  <a:prstClr val="black"/>
                </a:solidFill>
                <a:latin typeface="Bookman Old Style" panose="02050604050505020204" pitchFamily="18" charset="0"/>
              </a:rPr>
              <a:t>рік</a:t>
            </a:r>
            <a:r>
              <a:rPr lang="ru-RU" sz="1600" b="1" dirty="0">
                <a:solidFill>
                  <a:prstClr val="black"/>
                </a:solidFill>
                <a:latin typeface="Bookman Old Style" panose="02050604050505020204" pitchFamily="18" charset="0"/>
              </a:rPr>
              <a:t>) </a:t>
            </a:r>
            <a:r>
              <a:rPr lang="ru-RU" sz="1600" dirty="0">
                <a:solidFill>
                  <a:prstClr val="black"/>
                </a:solidFill>
                <a:latin typeface="Bookman Old Style" panose="02050604050505020204" pitchFamily="18" charset="0"/>
              </a:rPr>
              <a:t>- для такого </a:t>
            </a:r>
            <a:r>
              <a:rPr lang="ru-RU" sz="1600" dirty="0" err="1">
                <a:solidFill>
                  <a:prstClr val="black"/>
                </a:solidFill>
                <a:latin typeface="Bookman Old Style" panose="02050604050505020204" pitchFamily="18" charset="0"/>
              </a:rPr>
              <a:t>платника</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податку</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який</a:t>
            </a:r>
            <a:r>
              <a:rPr lang="ru-RU" sz="1600" dirty="0">
                <a:solidFill>
                  <a:prstClr val="black"/>
                </a:solidFill>
                <a:latin typeface="Bookman Old Style" panose="02050604050505020204" pitchFamily="18" charset="0"/>
              </a:rPr>
              <a:t> є </a:t>
            </a:r>
            <a:r>
              <a:rPr lang="ru-RU" sz="1600" dirty="0" err="1">
                <a:solidFill>
                  <a:prstClr val="black"/>
                </a:solidFill>
                <a:latin typeface="Bookman Old Style" panose="02050604050505020204" pitchFamily="18" charset="0"/>
              </a:rPr>
              <a:t>Героєм</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України</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Героєм</a:t>
            </a:r>
            <a:r>
              <a:rPr lang="ru-RU" sz="1600" dirty="0">
                <a:solidFill>
                  <a:prstClr val="black"/>
                </a:solidFill>
                <a:latin typeface="Bookman Old Style" panose="02050604050505020204" pitchFamily="18" charset="0"/>
              </a:rPr>
              <a:t> РС, </a:t>
            </a:r>
            <a:r>
              <a:rPr lang="ru-RU" sz="1600" dirty="0" err="1">
                <a:solidFill>
                  <a:prstClr val="black"/>
                </a:solidFill>
                <a:latin typeface="Bookman Old Style" panose="02050604050505020204" pitchFamily="18" charset="0"/>
              </a:rPr>
              <a:t>Героєм</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Соціаліст</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Праці</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учасником</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бойових</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дій</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під</a:t>
            </a:r>
            <a:r>
              <a:rPr lang="ru-RU" sz="1600" dirty="0">
                <a:solidFill>
                  <a:prstClr val="black"/>
                </a:solidFill>
                <a:latin typeface="Bookman Old Style" panose="02050604050505020204" pitchFamily="18" charset="0"/>
              </a:rPr>
              <a:t> час </a:t>
            </a:r>
            <a:r>
              <a:rPr lang="ru-RU" sz="1600" dirty="0" err="1">
                <a:solidFill>
                  <a:prstClr val="black"/>
                </a:solidFill>
                <a:latin typeface="Bookman Old Style" panose="02050604050505020204" pitchFamily="18" charset="0"/>
              </a:rPr>
              <a:t>Другої</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світової</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війни</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або</a:t>
            </a:r>
            <a:r>
              <a:rPr lang="ru-RU" sz="1600" dirty="0">
                <a:solidFill>
                  <a:prstClr val="black"/>
                </a:solidFill>
                <a:latin typeface="Bookman Old Style" panose="02050604050505020204" pitchFamily="18" charset="0"/>
              </a:rPr>
              <a:t> особою, яка у той час </a:t>
            </a:r>
            <a:r>
              <a:rPr lang="ru-RU" sz="1600" dirty="0" err="1">
                <a:solidFill>
                  <a:prstClr val="black"/>
                </a:solidFill>
                <a:latin typeface="Bookman Old Style" panose="02050604050505020204" pitchFamily="18" charset="0"/>
              </a:rPr>
              <a:t>працювала</a:t>
            </a:r>
            <a:r>
              <a:rPr lang="ru-RU" sz="1600" dirty="0">
                <a:solidFill>
                  <a:prstClr val="black"/>
                </a:solidFill>
                <a:latin typeface="Bookman Old Style" panose="02050604050505020204" pitchFamily="18" charset="0"/>
              </a:rPr>
              <a:t> в </a:t>
            </a:r>
            <a:r>
              <a:rPr lang="ru-RU" sz="1600" dirty="0" err="1">
                <a:solidFill>
                  <a:prstClr val="black"/>
                </a:solidFill>
                <a:latin typeface="Bookman Old Style" panose="02050604050505020204" pitchFamily="18" charset="0"/>
              </a:rPr>
              <a:t>тилу</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колишнім</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в</a:t>
            </a:r>
            <a:r>
              <a:rPr lang="ru-RU" sz="1600" dirty="0" err="1">
                <a:solidFill>
                  <a:prstClr val="black"/>
                </a:solidFill>
                <a:latin typeface="Bookman Old Style" panose="02050604050505020204" pitchFamily="18" charset="0"/>
                <a:cs typeface="Times New Roman"/>
              </a:rPr>
              <a:t>’</a:t>
            </a:r>
            <a:r>
              <a:rPr lang="ru-RU" sz="1600" dirty="0" err="1">
                <a:solidFill>
                  <a:prstClr val="black"/>
                </a:solidFill>
                <a:latin typeface="Bookman Old Style" panose="02050604050505020204" pitchFamily="18" charset="0"/>
              </a:rPr>
              <a:t>язнем</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концтаборів</a:t>
            </a:r>
            <a:r>
              <a:rPr lang="ru-RU" sz="1600" dirty="0">
                <a:solidFill>
                  <a:prstClr val="black"/>
                </a:solidFill>
                <a:latin typeface="Bookman Old Style" panose="02050604050505020204" pitchFamily="18" charset="0"/>
              </a:rPr>
              <a:t>, гетто та </a:t>
            </a:r>
            <a:r>
              <a:rPr lang="ru-RU" sz="1600" dirty="0" err="1">
                <a:solidFill>
                  <a:prstClr val="black"/>
                </a:solidFill>
                <a:latin typeface="Bookman Old Style" panose="02050604050505020204" pitchFamily="18" charset="0"/>
              </a:rPr>
              <a:t>інших</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місць</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примусового</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утримання</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під</a:t>
            </a:r>
            <a:r>
              <a:rPr lang="ru-RU" sz="1600" dirty="0">
                <a:solidFill>
                  <a:prstClr val="black"/>
                </a:solidFill>
                <a:latin typeface="Bookman Old Style" panose="02050604050505020204" pitchFamily="18" charset="0"/>
              </a:rPr>
              <a:t> час </a:t>
            </a:r>
            <a:r>
              <a:rPr lang="ru-RU" sz="1600" dirty="0" err="1">
                <a:solidFill>
                  <a:prstClr val="black"/>
                </a:solidFill>
                <a:latin typeface="Bookman Old Style" panose="02050604050505020204" pitchFamily="18" charset="0"/>
              </a:rPr>
              <a:t>Другої</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світової</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війни</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або</a:t>
            </a:r>
            <a:r>
              <a:rPr lang="ru-RU" sz="1600" dirty="0">
                <a:solidFill>
                  <a:prstClr val="black"/>
                </a:solidFill>
                <a:latin typeface="Bookman Old Style" panose="02050604050505020204" pitchFamily="18" charset="0"/>
              </a:rPr>
              <a:t> особою, </a:t>
            </a:r>
            <a:r>
              <a:rPr lang="ru-RU" sz="1600" dirty="0" err="1">
                <a:solidFill>
                  <a:prstClr val="black"/>
                </a:solidFill>
                <a:latin typeface="Bookman Old Style" panose="02050604050505020204" pitchFamily="18" charset="0"/>
              </a:rPr>
              <a:t>визнаною</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репресованою</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чи</a:t>
            </a:r>
            <a:r>
              <a:rPr lang="ru-RU" sz="1600" dirty="0">
                <a:solidFill>
                  <a:prstClr val="black"/>
                </a:solidFill>
                <a:latin typeface="Bookman Old Style" panose="02050604050505020204" pitchFamily="18" charset="0"/>
              </a:rPr>
              <a:t> </a:t>
            </a:r>
            <a:r>
              <a:rPr lang="ru-RU" sz="1600" dirty="0" err="1">
                <a:solidFill>
                  <a:prstClr val="black"/>
                </a:solidFill>
                <a:latin typeface="Bookman Old Style" panose="02050604050505020204" pitchFamily="18" charset="0"/>
              </a:rPr>
              <a:t>реабілітованою</a:t>
            </a:r>
            <a:endParaRPr lang="uk-UA" sz="1600" dirty="0">
              <a:solidFill>
                <a:prstClr val="white"/>
              </a:solidFill>
              <a:latin typeface="Bookman Old Style" panose="02050604050505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Grp="1" noChangeArrowheads="1"/>
          </p:cNvSpPr>
          <p:nvPr>
            <p:ph idx="1"/>
          </p:nvPr>
        </p:nvSpPr>
        <p:spPr>
          <a:xfrm>
            <a:off x="971599" y="404813"/>
            <a:ext cx="7726313" cy="4530725"/>
          </a:xfrm>
        </p:spPr>
        <p:txBody>
          <a:bodyPr/>
          <a:lstStyle/>
          <a:p>
            <a:pPr eaLnBrk="1" hangingPunct="1">
              <a:buFont typeface="Wingdings" pitchFamily="2" charset="2"/>
              <a:buNone/>
              <a:defRPr/>
            </a:pPr>
            <a:r>
              <a:rPr lang="ru-RU" dirty="0" smtClean="0"/>
              <a:t>   </a:t>
            </a:r>
            <a:r>
              <a:rPr lang="ru-RU" b="1" i="1" u="sng" dirty="0" err="1" smtClean="0">
                <a:latin typeface="Bookman Old Style" panose="02050604050505020204" pitchFamily="18" charset="0"/>
              </a:rPr>
              <a:t>Заробітна</a:t>
            </a:r>
            <a:r>
              <a:rPr lang="ru-RU" b="1" i="1" u="sng" dirty="0" smtClean="0">
                <a:latin typeface="Bookman Old Style" panose="02050604050505020204" pitchFamily="18" charset="0"/>
              </a:rPr>
              <a:t> плата</a:t>
            </a:r>
            <a:r>
              <a:rPr lang="ru-RU" dirty="0" smtClean="0">
                <a:latin typeface="Bookman Old Style" panose="02050604050505020204" pitchFamily="18" charset="0"/>
              </a:rPr>
              <a:t> - </a:t>
            </a:r>
            <a:r>
              <a:rPr lang="ru-RU" dirty="0" err="1" smtClean="0">
                <a:latin typeface="Bookman Old Style" panose="02050604050505020204" pitchFamily="18" charset="0"/>
              </a:rPr>
              <a:t>це</a:t>
            </a:r>
            <a:r>
              <a:rPr lang="ru-RU" dirty="0" smtClean="0">
                <a:latin typeface="Bookman Old Style" panose="02050604050505020204" pitchFamily="18" charset="0"/>
              </a:rPr>
              <a:t> </a:t>
            </a:r>
            <a:r>
              <a:rPr lang="ru-RU" dirty="0" err="1" smtClean="0">
                <a:latin typeface="Bookman Old Style" panose="02050604050505020204" pitchFamily="18" charset="0"/>
              </a:rPr>
              <a:t>винагорода</a:t>
            </a:r>
            <a:r>
              <a:rPr lang="ru-RU" dirty="0" smtClean="0">
                <a:latin typeface="Bookman Old Style" panose="02050604050505020204" pitchFamily="18" charset="0"/>
              </a:rPr>
              <a:t>, </a:t>
            </a:r>
            <a:r>
              <a:rPr lang="ru-RU" dirty="0" err="1" smtClean="0">
                <a:latin typeface="Bookman Old Style" panose="02050604050505020204" pitchFamily="18" charset="0"/>
              </a:rPr>
              <a:t>обчислена</a:t>
            </a:r>
            <a:r>
              <a:rPr lang="ru-RU" dirty="0" smtClean="0">
                <a:latin typeface="Bookman Old Style" panose="02050604050505020204" pitchFamily="18" charset="0"/>
              </a:rPr>
              <a:t> у грошовому </a:t>
            </a:r>
            <a:r>
              <a:rPr lang="ru-RU" dirty="0" err="1" smtClean="0">
                <a:latin typeface="Bookman Old Style" panose="02050604050505020204" pitchFamily="18" charset="0"/>
              </a:rPr>
              <a:t>виразі</a:t>
            </a:r>
            <a:r>
              <a:rPr lang="ru-RU" dirty="0" smtClean="0">
                <a:latin typeface="Bookman Old Style" panose="02050604050505020204" pitchFamily="18" charset="0"/>
              </a:rPr>
              <a:t>, яку </a:t>
            </a:r>
            <a:r>
              <a:rPr lang="ru-RU" dirty="0" err="1" smtClean="0">
                <a:latin typeface="Bookman Old Style" panose="02050604050505020204" pitchFamily="18" charset="0"/>
              </a:rPr>
              <a:t>працівник</a:t>
            </a:r>
            <a:r>
              <a:rPr lang="ru-RU" dirty="0" smtClean="0">
                <a:latin typeface="Bookman Old Style" panose="02050604050505020204" pitchFamily="18" charset="0"/>
              </a:rPr>
              <a:t> </a:t>
            </a:r>
            <a:r>
              <a:rPr lang="ru-RU" dirty="0" err="1" smtClean="0">
                <a:latin typeface="Bookman Old Style" panose="02050604050505020204" pitchFamily="18" charset="0"/>
              </a:rPr>
              <a:t>отримує</a:t>
            </a:r>
            <a:r>
              <a:rPr lang="ru-RU" dirty="0" smtClean="0">
                <a:latin typeface="Bookman Old Style" panose="02050604050505020204" pitchFamily="18" charset="0"/>
              </a:rPr>
              <a:t> за </a:t>
            </a:r>
            <a:r>
              <a:rPr lang="ru-RU" dirty="0" err="1" smtClean="0">
                <a:latin typeface="Bookman Old Style" panose="02050604050505020204" pitchFamily="18" charset="0"/>
              </a:rPr>
              <a:t>виконану</a:t>
            </a:r>
            <a:r>
              <a:rPr lang="ru-RU" dirty="0" smtClean="0">
                <a:latin typeface="Bookman Old Style" panose="02050604050505020204" pitchFamily="18" charset="0"/>
              </a:rPr>
              <a:t> ним роботу.</a:t>
            </a:r>
          </a:p>
        </p:txBody>
      </p:sp>
      <p:pic>
        <p:nvPicPr>
          <p:cNvPr id="2150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422489"/>
            <a:ext cx="3553462" cy="223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284538"/>
            <a:ext cx="3599508" cy="2359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115616" y="274638"/>
            <a:ext cx="7818072" cy="1143000"/>
          </a:xfrm>
          <a:solidFill>
            <a:schemeClr val="bg1"/>
          </a:solidFill>
        </p:spPr>
        <p:txBody>
          <a:bodyPr>
            <a:normAutofit/>
          </a:bodyPr>
          <a:lstStyle/>
          <a:p>
            <a:pPr eaLnBrk="1" hangingPunct="1">
              <a:defRPr/>
            </a:pPr>
            <a:r>
              <a:rPr lang="uk-UA" sz="3200" dirty="0" smtClean="0">
                <a:latin typeface="Arial Black" panose="020B0A04020102020204" pitchFamily="34" charset="0"/>
              </a:rPr>
              <a:t>Розрахунок розміру ДОХОДУ, до якого </a:t>
            </a:r>
            <a:r>
              <a:rPr lang="uk-UA" sz="3200" dirty="0" err="1" smtClean="0">
                <a:latin typeface="Arial Black" panose="020B0A04020102020204" pitchFamily="34" charset="0"/>
              </a:rPr>
              <a:t>заст</a:t>
            </a:r>
            <a:r>
              <a:rPr lang="ru-RU" sz="3200" dirty="0" smtClean="0">
                <a:latin typeface="Arial Black" panose="020B0A04020102020204" pitchFamily="34" charset="0"/>
              </a:rPr>
              <a:t>о</a:t>
            </a:r>
            <a:r>
              <a:rPr lang="uk-UA" sz="3200" dirty="0" err="1" smtClean="0">
                <a:latin typeface="Arial Black" panose="020B0A04020102020204" pitchFamily="34" charset="0"/>
              </a:rPr>
              <a:t>совується</a:t>
            </a:r>
            <a:r>
              <a:rPr lang="uk-UA" sz="3200" dirty="0" smtClean="0">
                <a:latin typeface="Arial Black" panose="020B0A04020102020204" pitchFamily="34" charset="0"/>
              </a:rPr>
              <a:t> ПСП</a:t>
            </a:r>
          </a:p>
        </p:txBody>
      </p:sp>
      <p:sp>
        <p:nvSpPr>
          <p:cNvPr id="33795" name="Rectangle 3"/>
          <p:cNvSpPr>
            <a:spLocks noGrp="1" noChangeArrowheads="1"/>
          </p:cNvSpPr>
          <p:nvPr>
            <p:ph idx="1"/>
          </p:nvPr>
        </p:nvSpPr>
        <p:spPr>
          <a:xfrm>
            <a:off x="1043608" y="1447800"/>
            <a:ext cx="7992888" cy="4800600"/>
          </a:xfrm>
          <a:solidFill>
            <a:schemeClr val="accent2">
              <a:lumMod val="20000"/>
              <a:lumOff val="80000"/>
            </a:schemeClr>
          </a:solidFill>
        </p:spPr>
        <p:txBody>
          <a:bodyPr/>
          <a:lstStyle/>
          <a:p>
            <a:pPr lvl="1" eaLnBrk="1" hangingPunct="1">
              <a:buFont typeface="Wingdings" pitchFamily="2" charset="2"/>
              <a:buNone/>
              <a:defRPr/>
            </a:pPr>
            <a:r>
              <a:rPr lang="uk-UA" dirty="0" smtClean="0">
                <a:latin typeface="Bookman Old Style" panose="02050604050505020204" pitchFamily="18" charset="0"/>
              </a:rPr>
              <a:t>Прожитковий мінімум </a:t>
            </a:r>
            <a:r>
              <a:rPr lang="uk-UA" dirty="0" smtClean="0">
                <a:latin typeface="Bookman Old Style" panose="02050604050505020204" pitchFamily="18" charset="0"/>
              </a:rPr>
              <a:t>для працездатної </a:t>
            </a:r>
            <a:r>
              <a:rPr lang="uk-UA" dirty="0" smtClean="0">
                <a:latin typeface="Bookman Old Style" panose="02050604050505020204" pitchFamily="18" charset="0"/>
              </a:rPr>
              <a:t>особи на 01.01.2018 – 1762грн.</a:t>
            </a:r>
          </a:p>
          <a:p>
            <a:pPr lvl="1" eaLnBrk="1" hangingPunct="1">
              <a:buFont typeface="Wingdings" pitchFamily="2" charset="2"/>
              <a:buNone/>
              <a:defRPr/>
            </a:pPr>
            <a:r>
              <a:rPr lang="uk-UA" dirty="0" smtClean="0">
                <a:latin typeface="Bookman Old Style" panose="02050604050505020204" pitchFamily="18" charset="0"/>
              </a:rPr>
              <a:t>ДОХІД = 1762 х 1.4 = </a:t>
            </a:r>
            <a:r>
              <a:rPr lang="en-US" dirty="0" smtClean="0">
                <a:latin typeface="Bookman Old Style" panose="02050604050505020204" pitchFamily="18" charset="0"/>
              </a:rPr>
              <a:t>2</a:t>
            </a:r>
            <a:r>
              <a:rPr lang="uk-UA" dirty="0" smtClean="0">
                <a:latin typeface="Bookman Old Style" panose="02050604050505020204" pitchFamily="18" charset="0"/>
              </a:rPr>
              <a:t>47</a:t>
            </a:r>
            <a:r>
              <a:rPr lang="en-US" dirty="0" smtClean="0">
                <a:latin typeface="Bookman Old Style" panose="02050604050505020204" pitchFamily="18" charset="0"/>
              </a:rPr>
              <a:t>0</a:t>
            </a:r>
            <a:endParaRPr lang="uk-UA" dirty="0" smtClean="0">
              <a:latin typeface="Bookman Old Style" panose="02050604050505020204" pitchFamily="18" charset="0"/>
            </a:endParaRPr>
          </a:p>
          <a:p>
            <a:pPr lvl="1" eaLnBrk="1" hangingPunct="1">
              <a:buFont typeface="Wingdings" pitchFamily="2" charset="2"/>
              <a:buNone/>
              <a:defRPr/>
            </a:pPr>
            <a:endParaRPr lang="uk-UA" dirty="0" smtClean="0">
              <a:latin typeface="Bookman Old Style" panose="02050604050505020204" pitchFamily="18" charset="0"/>
            </a:endParaRPr>
          </a:p>
          <a:p>
            <a:pPr lvl="1" eaLnBrk="1" hangingPunct="1">
              <a:buFont typeface="Wingdings" pitchFamily="2" charset="2"/>
              <a:buNone/>
              <a:defRPr/>
            </a:pPr>
            <a:r>
              <a:rPr lang="uk-UA" b="1" dirty="0" smtClean="0">
                <a:latin typeface="Bookman Old Style" panose="02050604050505020204" pitchFamily="18" charset="0"/>
              </a:rPr>
              <a:t>Якщо дохід </a:t>
            </a:r>
            <a:r>
              <a:rPr lang="en-US" b="1" dirty="0" smtClean="0">
                <a:latin typeface="Bookman Old Style" panose="02050604050505020204" pitchFamily="18" charset="0"/>
              </a:rPr>
              <a:t>&gt;</a:t>
            </a:r>
            <a:r>
              <a:rPr lang="uk-UA" b="1" dirty="0" smtClean="0">
                <a:latin typeface="Bookman Old Style" panose="02050604050505020204" pitchFamily="18" charset="0"/>
              </a:rPr>
              <a:t> </a:t>
            </a:r>
            <a:r>
              <a:rPr lang="en-US" b="1" dirty="0" smtClean="0">
                <a:latin typeface="Bookman Old Style" panose="02050604050505020204" pitchFamily="18" charset="0"/>
              </a:rPr>
              <a:t>2</a:t>
            </a:r>
            <a:r>
              <a:rPr lang="uk-UA" b="1" dirty="0" smtClean="0">
                <a:latin typeface="Bookman Old Style" panose="02050604050505020204" pitchFamily="18" charset="0"/>
              </a:rPr>
              <a:t>47</a:t>
            </a:r>
            <a:r>
              <a:rPr lang="en-US" b="1" dirty="0" smtClean="0">
                <a:latin typeface="Bookman Old Style" panose="02050604050505020204" pitchFamily="18" charset="0"/>
              </a:rPr>
              <a:t>0</a:t>
            </a:r>
            <a:r>
              <a:rPr lang="uk-UA" b="1" dirty="0" smtClean="0">
                <a:latin typeface="Bookman Old Style" panose="02050604050505020204" pitchFamily="18" charset="0"/>
              </a:rPr>
              <a:t> грн.</a:t>
            </a:r>
            <a:r>
              <a:rPr lang="uk-UA" dirty="0" smtClean="0">
                <a:latin typeface="Bookman Old Style" panose="02050604050505020204" pitchFamily="18" charset="0"/>
              </a:rPr>
              <a:t>, то ПСП не застосовується, </a:t>
            </a:r>
          </a:p>
          <a:p>
            <a:pPr lvl="1" eaLnBrk="1" hangingPunct="1">
              <a:buFont typeface="Wingdings" pitchFamily="2" charset="2"/>
              <a:buNone/>
              <a:defRPr/>
            </a:pPr>
            <a:r>
              <a:rPr lang="uk-UA" b="1" dirty="0" smtClean="0">
                <a:latin typeface="Bookman Old Style" panose="02050604050505020204" pitchFamily="18" charset="0"/>
              </a:rPr>
              <a:t>Якщо дохід </a:t>
            </a:r>
            <a:r>
              <a:rPr lang="en-US" b="1" dirty="0" smtClean="0">
                <a:latin typeface="Bookman Old Style" panose="02050604050505020204" pitchFamily="18" charset="0"/>
              </a:rPr>
              <a:t>&lt;</a:t>
            </a:r>
            <a:r>
              <a:rPr lang="uk-UA" b="1" dirty="0" smtClean="0">
                <a:latin typeface="Bookman Old Style" panose="02050604050505020204" pitchFamily="18" charset="0"/>
              </a:rPr>
              <a:t> </a:t>
            </a:r>
            <a:r>
              <a:rPr lang="en-US" b="1" dirty="0" smtClean="0">
                <a:latin typeface="Bookman Old Style" panose="02050604050505020204" pitchFamily="18" charset="0"/>
              </a:rPr>
              <a:t>2</a:t>
            </a:r>
            <a:r>
              <a:rPr lang="uk-UA" b="1" dirty="0" smtClean="0">
                <a:latin typeface="Bookman Old Style" panose="02050604050505020204" pitchFamily="18" charset="0"/>
              </a:rPr>
              <a:t>47</a:t>
            </a:r>
            <a:r>
              <a:rPr lang="en-US" b="1" dirty="0" smtClean="0">
                <a:latin typeface="Bookman Old Style" panose="02050604050505020204" pitchFamily="18" charset="0"/>
              </a:rPr>
              <a:t>0</a:t>
            </a:r>
            <a:r>
              <a:rPr lang="uk-UA" b="1" dirty="0" smtClean="0">
                <a:latin typeface="Bookman Old Style" panose="02050604050505020204" pitchFamily="18" charset="0"/>
              </a:rPr>
              <a:t> грн.</a:t>
            </a:r>
            <a:r>
              <a:rPr lang="uk-UA" dirty="0" smtClean="0">
                <a:latin typeface="Bookman Old Style" panose="02050604050505020204" pitchFamily="18" charset="0"/>
              </a:rPr>
              <a:t>, то ПСП застосовується</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23850" y="0"/>
            <a:ext cx="8362950" cy="1700213"/>
          </a:xfrm>
          <a:solidFill>
            <a:schemeClr val="bg1"/>
          </a:solidFill>
        </p:spPr>
        <p:txBody>
          <a:bodyPr>
            <a:normAutofit/>
          </a:bodyPr>
          <a:lstStyle/>
          <a:p>
            <a:pPr algn="ctr" eaLnBrk="1" hangingPunct="1">
              <a:defRPr/>
            </a:pPr>
            <a:r>
              <a:rPr lang="uk-UA" sz="2600" dirty="0" smtClean="0">
                <a:solidFill>
                  <a:schemeClr val="tx1"/>
                </a:solidFill>
                <a:latin typeface="Arial Black" panose="020B0A04020102020204" pitchFamily="34" charset="0"/>
              </a:rPr>
              <a:t>Як застосовується ПСП при розрахунку розміру податку з доходу фізичної особи ?</a:t>
            </a:r>
          </a:p>
        </p:txBody>
      </p:sp>
      <p:sp>
        <p:nvSpPr>
          <p:cNvPr id="35843" name="Rectangle 3"/>
          <p:cNvSpPr>
            <a:spLocks noGrp="1" noChangeArrowheads="1"/>
          </p:cNvSpPr>
          <p:nvPr>
            <p:ph idx="1"/>
          </p:nvPr>
        </p:nvSpPr>
        <p:spPr>
          <a:xfrm>
            <a:off x="1043609" y="1772816"/>
            <a:ext cx="8064896" cy="4679950"/>
          </a:xfrm>
          <a:solidFill>
            <a:schemeClr val="accent2">
              <a:lumMod val="20000"/>
              <a:lumOff val="80000"/>
            </a:schemeClr>
          </a:solidFill>
          <a:ln>
            <a:solidFill>
              <a:schemeClr val="bg1"/>
            </a:solidFill>
            <a:miter lim="800000"/>
            <a:headEnd/>
            <a:tailEnd/>
          </a:ln>
        </p:spPr>
        <p:txBody>
          <a:bodyPr/>
          <a:lstStyle/>
          <a:p>
            <a:pPr eaLnBrk="1" hangingPunct="1">
              <a:buFont typeface="Wingdings" pitchFamily="2" charset="2"/>
              <a:buNone/>
              <a:defRPr/>
            </a:pPr>
            <a:endParaRPr lang="uk-UA" dirty="0" smtClean="0"/>
          </a:p>
          <a:p>
            <a:pPr eaLnBrk="1" hangingPunct="1">
              <a:buFont typeface="Wingdings" pitchFamily="2" charset="2"/>
              <a:buNone/>
              <a:defRPr/>
            </a:pPr>
            <a:r>
              <a:rPr lang="uk-UA" b="1" dirty="0" smtClean="0">
                <a:latin typeface="Bookman Old Style" panose="02050604050505020204" pitchFamily="18" charset="0"/>
              </a:rPr>
              <a:t>ПДФО = (ДОХІД – ПСП) х 18%</a:t>
            </a:r>
          </a:p>
          <a:p>
            <a:pPr eaLnBrk="1" hangingPunct="1">
              <a:buFont typeface="Wingdings" pitchFamily="2" charset="2"/>
              <a:buNone/>
              <a:defRPr/>
            </a:pPr>
            <a:endParaRPr lang="uk-UA" b="1" dirty="0" smtClean="0">
              <a:latin typeface="Bookman Old Style" panose="02050604050505020204" pitchFamily="18" charset="0"/>
            </a:endParaRPr>
          </a:p>
          <a:p>
            <a:pPr eaLnBrk="1" hangingPunct="1">
              <a:buFont typeface="Wingdings" pitchFamily="2" charset="2"/>
              <a:buNone/>
              <a:defRPr/>
            </a:pPr>
            <a:r>
              <a:rPr lang="uk-UA" b="1" dirty="0" smtClean="0">
                <a:latin typeface="Bookman Old Style" panose="02050604050505020204" pitchFamily="18" charset="0"/>
              </a:rPr>
              <a:t>Наприклад, ДОХІД – 2400 грн.</a:t>
            </a:r>
          </a:p>
          <a:p>
            <a:pPr eaLnBrk="1" hangingPunct="1">
              <a:buFont typeface="Wingdings" pitchFamily="2" charset="2"/>
              <a:buNone/>
              <a:defRPr/>
            </a:pPr>
            <a:r>
              <a:rPr lang="uk-UA" b="1" dirty="0" smtClean="0">
                <a:latin typeface="Bookman Old Style" panose="02050604050505020204" pitchFamily="18" charset="0"/>
              </a:rPr>
              <a:t>ПДФО=(2400– 881) х 18 % = 273,42                                         			</a:t>
            </a:r>
            <a:r>
              <a:rPr lang="uk-UA" b="1" dirty="0" smtClean="0">
                <a:latin typeface="Bookman Old Style" panose="02050604050505020204" pitchFamily="18" charset="0"/>
              </a:rPr>
              <a:t>   </a:t>
            </a:r>
            <a:r>
              <a:rPr lang="uk-UA" b="1" dirty="0" smtClean="0">
                <a:solidFill>
                  <a:srgbClr val="FF3300"/>
                </a:solidFill>
                <a:latin typeface="Bookman Old Style" panose="02050604050505020204" pitchFamily="18" charset="0"/>
              </a:rPr>
              <a:t>ПСП</a:t>
            </a:r>
            <a:endParaRPr lang="uk-UA" b="1" dirty="0" smtClean="0">
              <a:solidFill>
                <a:srgbClr val="FF3300"/>
              </a:solidFill>
              <a:latin typeface="Bookman Old Style" panose="02050604050505020204" pitchFamily="18" charset="0"/>
            </a:endParaRPr>
          </a:p>
          <a:p>
            <a:pPr eaLnBrk="1" hangingPunct="1">
              <a:buFont typeface="Wingdings" pitchFamily="2" charset="2"/>
              <a:buNone/>
              <a:defRPr/>
            </a:pPr>
            <a:endParaRPr lang="uk-UA" b="1" dirty="0">
              <a:solidFill>
                <a:srgbClr val="FF3300"/>
              </a:solidFill>
            </a:endParaRPr>
          </a:p>
          <a:p>
            <a:pPr eaLnBrk="1" hangingPunct="1">
              <a:buFont typeface="Wingdings" pitchFamily="2" charset="2"/>
              <a:buNone/>
              <a:defRPr/>
            </a:pPr>
            <a:endParaRPr lang="uk-UA" b="1" dirty="0" smtClean="0">
              <a:solidFill>
                <a:srgbClr val="FF33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115888"/>
            <a:ext cx="8229600" cy="1143000"/>
          </a:xfrm>
        </p:spPr>
        <p:txBody>
          <a:bodyPr>
            <a:normAutofit/>
          </a:bodyPr>
          <a:lstStyle/>
          <a:p>
            <a:pPr algn="ctr">
              <a:defRPr/>
            </a:pPr>
            <a:r>
              <a:rPr lang="uk-UA" sz="4000" dirty="0" smtClean="0">
                <a:solidFill>
                  <a:schemeClr val="tx1"/>
                </a:solidFill>
                <a:latin typeface="Arial Black" panose="020B0A04020102020204" pitchFamily="34" charset="0"/>
              </a:rPr>
              <a:t>Єдиний соціальний внесок</a:t>
            </a:r>
            <a:endParaRPr lang="uk-UA" sz="4000" dirty="0">
              <a:solidFill>
                <a:schemeClr val="tx1"/>
              </a:solidFill>
              <a:latin typeface="Arial Black" panose="020B0A04020102020204" pitchFamily="34" charset="0"/>
            </a:endParaRPr>
          </a:p>
        </p:txBody>
      </p:sp>
      <p:sp>
        <p:nvSpPr>
          <p:cNvPr id="3" name="Объект 2"/>
          <p:cNvSpPr>
            <a:spLocks noGrp="1"/>
          </p:cNvSpPr>
          <p:nvPr>
            <p:ph idx="1"/>
          </p:nvPr>
        </p:nvSpPr>
        <p:spPr>
          <a:xfrm>
            <a:off x="487363" y="1052513"/>
            <a:ext cx="8507412" cy="5689600"/>
          </a:xfrm>
        </p:spPr>
        <p:txBody>
          <a:bodyPr>
            <a:normAutofit lnSpcReduction="10000"/>
          </a:bodyPr>
          <a:lstStyle/>
          <a:p>
            <a:pPr>
              <a:defRPr/>
            </a:pPr>
            <a:r>
              <a:rPr lang="uk-UA" altLang="uk-UA" b="1" dirty="0" smtClean="0">
                <a:latin typeface="Bookman Old Style" panose="02050604050505020204" pitchFamily="18" charset="0"/>
              </a:rPr>
              <a:t>Ставки нарахування ЄСВ у 2018 р.</a:t>
            </a:r>
          </a:p>
          <a:p>
            <a:pPr>
              <a:buFont typeface="Wingdings" pitchFamily="2" charset="2"/>
              <a:buNone/>
              <a:defRPr/>
            </a:pPr>
            <a:endParaRPr lang="uk-UA" altLang="uk-UA" dirty="0" smtClean="0"/>
          </a:p>
          <a:p>
            <a:pPr>
              <a:defRPr/>
            </a:pPr>
            <a:endParaRPr lang="uk-UA" altLang="uk-UA" dirty="0" smtClean="0"/>
          </a:p>
          <a:p>
            <a:pPr>
              <a:defRPr/>
            </a:pPr>
            <a:endParaRPr lang="uk-UA" altLang="uk-UA" dirty="0" smtClean="0"/>
          </a:p>
          <a:p>
            <a:pPr>
              <a:buFont typeface="Wingdings" pitchFamily="2" charset="2"/>
              <a:buNone/>
              <a:defRPr/>
            </a:pPr>
            <a:endParaRPr lang="uk-UA" altLang="uk-UA" dirty="0" smtClean="0"/>
          </a:p>
          <a:p>
            <a:pPr>
              <a:defRPr/>
            </a:pPr>
            <a:endParaRPr lang="uk-UA" altLang="uk-UA" sz="2800" b="1" dirty="0" smtClean="0">
              <a:effectLst/>
              <a:latin typeface="Times New Roman" pitchFamily="18" charset="0"/>
              <a:cs typeface="Times New Roman" pitchFamily="18" charset="0"/>
            </a:endParaRPr>
          </a:p>
          <a:p>
            <a:pPr>
              <a:defRPr/>
            </a:pPr>
            <a:r>
              <a:rPr lang="uk-UA" altLang="uk-UA" sz="2400" b="1" dirty="0" smtClean="0">
                <a:effectLst/>
                <a:latin typeface="Bookman Old Style" panose="02050604050505020204" pitchFamily="18" charset="0"/>
                <a:cs typeface="Times New Roman" pitchFamily="18" charset="0"/>
              </a:rPr>
              <a:t>Максимальна величина бази нарахування </a:t>
            </a:r>
            <a:r>
              <a:rPr lang="uk-UA" altLang="uk-UA" sz="2400" b="1" dirty="0" smtClean="0">
                <a:effectLst/>
                <a:latin typeface="Bookman Old Style" panose="02050604050505020204" pitchFamily="18" charset="0"/>
                <a:cs typeface="Times New Roman" pitchFamily="18" charset="0"/>
              </a:rPr>
              <a:t>ЄСВ</a:t>
            </a:r>
          </a:p>
          <a:p>
            <a:pPr marL="82296" indent="0">
              <a:buNone/>
              <a:defRPr/>
            </a:pPr>
            <a:endParaRPr lang="uk-UA" altLang="uk-UA" sz="2400" b="1" dirty="0" smtClean="0">
              <a:effectLst/>
              <a:latin typeface="Bookman Old Style" panose="02050604050505020204" pitchFamily="18" charset="0"/>
              <a:cs typeface="Times New Roman" pitchFamily="18" charset="0"/>
            </a:endParaRPr>
          </a:p>
          <a:p>
            <a:pPr>
              <a:defRPr/>
            </a:pPr>
            <a:endParaRPr lang="uk-UA" altLang="uk-UA" sz="2800" b="1" dirty="0" smtClean="0">
              <a:effectLst/>
              <a:latin typeface="Times New Roman" pitchFamily="18" charset="0"/>
              <a:cs typeface="Times New Roman" pitchFamily="18" charset="0"/>
            </a:endParaRPr>
          </a:p>
          <a:p>
            <a:pPr>
              <a:defRPr/>
            </a:pPr>
            <a:r>
              <a:rPr lang="uk-UA" altLang="uk-UA" sz="2400" b="1" dirty="0" smtClean="0">
                <a:effectLst/>
                <a:latin typeface="Bookman Old Style" panose="02050604050505020204" pitchFamily="18" charset="0"/>
                <a:cs typeface="Times New Roman" pitchFamily="18" charset="0"/>
              </a:rPr>
              <a:t>Мінімальна величина бази нарахування ЄСВ</a:t>
            </a:r>
          </a:p>
          <a:p>
            <a:pPr>
              <a:buFont typeface="Wingdings" pitchFamily="2" charset="2"/>
              <a:buNone/>
              <a:defRPr/>
            </a:pPr>
            <a:endParaRPr lang="uk-UA" altLang="uk-UA" sz="2800" b="1" dirty="0" smtClean="0">
              <a:effectLst/>
              <a:latin typeface="Times New Roman" pitchFamily="18" charset="0"/>
              <a:cs typeface="Times New Roman" pitchFamily="18" charset="0"/>
            </a:endParaRPr>
          </a:p>
          <a:p>
            <a:pPr>
              <a:buFont typeface="Wingdings" pitchFamily="2" charset="2"/>
              <a:buNone/>
              <a:defRPr/>
            </a:pPr>
            <a:r>
              <a:rPr lang="uk-UA" altLang="uk-UA" sz="2800" b="1" dirty="0" smtClean="0">
                <a:effectLst/>
                <a:latin typeface="Times New Roman" pitchFamily="18" charset="0"/>
                <a:cs typeface="Times New Roman" pitchFamily="18" charset="0"/>
              </a:rPr>
              <a:t> </a:t>
            </a:r>
          </a:p>
          <a:p>
            <a:pPr>
              <a:defRPr/>
            </a:pPr>
            <a:endParaRPr lang="uk-UA" altLang="uk-UA" sz="3000" dirty="0" smtClean="0"/>
          </a:p>
          <a:p>
            <a:pPr>
              <a:buFont typeface="Wingdings" pitchFamily="2" charset="2"/>
              <a:buNone/>
              <a:defRPr/>
            </a:pPr>
            <a:endParaRPr lang="uk-UA" altLang="uk-UA" dirty="0" smtClean="0"/>
          </a:p>
        </p:txBody>
      </p:sp>
      <p:pic>
        <p:nvPicPr>
          <p:cNvPr id="40964" name="Picture 4" descr="C:\Users\User\Desktop\Для презентации\ставки есв.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484784"/>
            <a:ext cx="7681912"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Таблица 4"/>
          <p:cNvGraphicFramePr>
            <a:graphicFrameLocks noGrp="1"/>
          </p:cNvGraphicFramePr>
          <p:nvPr>
            <p:extLst>
              <p:ext uri="{D42A27DB-BD31-4B8C-83A1-F6EECF244321}">
                <p14:modId xmlns:p14="http://schemas.microsoft.com/office/powerpoint/2010/main" val="4287221533"/>
              </p:ext>
            </p:extLst>
          </p:nvPr>
        </p:nvGraphicFramePr>
        <p:xfrm>
          <a:off x="1038225" y="4581128"/>
          <a:ext cx="7405688" cy="648072"/>
        </p:xfrm>
        <a:graphic>
          <a:graphicData uri="http://schemas.openxmlformats.org/drawingml/2006/table">
            <a:tbl>
              <a:tblPr firstRow="1" firstCol="1" bandRow="1">
                <a:tableStyleId>{5C22544A-7EE6-4342-B048-85BDC9FD1C3A}</a:tableStyleId>
              </a:tblPr>
              <a:tblGrid>
                <a:gridCol w="3702844"/>
                <a:gridCol w="3702844"/>
              </a:tblGrid>
              <a:tr h="324036">
                <a:tc>
                  <a:txBody>
                    <a:bodyPr/>
                    <a:lstStyle/>
                    <a:p>
                      <a:pPr algn="ctr">
                        <a:lnSpc>
                          <a:spcPct val="115000"/>
                        </a:lnSpc>
                        <a:spcAft>
                          <a:spcPts val="0"/>
                        </a:spcAft>
                      </a:pPr>
                      <a:r>
                        <a:rPr lang="uk-UA" sz="1200" b="1" dirty="0" smtClean="0">
                          <a:solidFill>
                            <a:schemeClr val="tx1"/>
                          </a:solidFill>
                          <a:effectLst/>
                          <a:latin typeface="Bookman Old Style" panose="02050604050505020204" pitchFamily="18" charset="0"/>
                        </a:rPr>
                        <a:t>Період  дії</a:t>
                      </a:r>
                      <a:endParaRPr lang="uk-UA" sz="1100" b="1" dirty="0">
                        <a:solidFill>
                          <a:schemeClr val="tx1"/>
                        </a:solidFill>
                        <a:effectLst/>
                        <a:latin typeface="Bookman Old Style" panose="02050604050505020204" pitchFamily="18" charset="0"/>
                        <a:ea typeface="Calibri"/>
                        <a:cs typeface="Times New Roman"/>
                      </a:endParaRPr>
                    </a:p>
                  </a:txBody>
                  <a:tcPr marL="9524" marR="9524" marT="9526" marB="9526" anchor="ctr">
                    <a:solidFill>
                      <a:srgbClr val="FF9933"/>
                    </a:solidFill>
                  </a:tcPr>
                </a:tc>
                <a:tc>
                  <a:txBody>
                    <a:bodyPr/>
                    <a:lstStyle/>
                    <a:p>
                      <a:pPr algn="ctr">
                        <a:lnSpc>
                          <a:spcPct val="115000"/>
                        </a:lnSpc>
                        <a:spcAft>
                          <a:spcPts val="0"/>
                        </a:spcAft>
                      </a:pPr>
                      <a:r>
                        <a:rPr lang="uk-UA" sz="1200" b="1" dirty="0" smtClean="0">
                          <a:solidFill>
                            <a:schemeClr val="tx1"/>
                          </a:solidFill>
                          <a:effectLst/>
                          <a:latin typeface="Bookman Old Style" panose="02050604050505020204" pitchFamily="18" charset="0"/>
                        </a:rPr>
                        <a:t>Розмір</a:t>
                      </a:r>
                      <a:r>
                        <a:rPr lang="uk-UA" sz="1200" b="1" dirty="0">
                          <a:solidFill>
                            <a:schemeClr val="tx1"/>
                          </a:solidFill>
                          <a:effectLst/>
                          <a:latin typeface="Bookman Old Style" panose="02050604050505020204" pitchFamily="18" charset="0"/>
                        </a:rPr>
                        <a:t>, грн</a:t>
                      </a:r>
                      <a:endParaRPr lang="uk-UA" sz="1100" b="1" dirty="0">
                        <a:solidFill>
                          <a:schemeClr val="tx1"/>
                        </a:solidFill>
                        <a:effectLst/>
                        <a:latin typeface="Bookman Old Style" panose="02050604050505020204" pitchFamily="18" charset="0"/>
                        <a:ea typeface="Calibri"/>
                        <a:cs typeface="Times New Roman"/>
                      </a:endParaRPr>
                    </a:p>
                  </a:txBody>
                  <a:tcPr marL="9524" marR="9524" marT="9526" marB="9526" anchor="ctr">
                    <a:solidFill>
                      <a:srgbClr val="FF9933"/>
                    </a:solidFill>
                  </a:tcPr>
                </a:tc>
              </a:tr>
              <a:tr h="324036">
                <a:tc>
                  <a:txBody>
                    <a:bodyPr/>
                    <a:lstStyle/>
                    <a:p>
                      <a:pPr algn="ctr">
                        <a:lnSpc>
                          <a:spcPct val="115000"/>
                        </a:lnSpc>
                        <a:spcAft>
                          <a:spcPts val="0"/>
                        </a:spcAft>
                      </a:pPr>
                      <a:r>
                        <a:rPr lang="uk-UA" sz="1200" b="1" dirty="0">
                          <a:solidFill>
                            <a:schemeClr val="tx1"/>
                          </a:solidFill>
                          <a:effectLst/>
                          <a:latin typeface="Bookman Old Style" panose="02050604050505020204" pitchFamily="18" charset="0"/>
                        </a:rPr>
                        <a:t>1 </a:t>
                      </a:r>
                      <a:r>
                        <a:rPr lang="uk-UA" sz="1200" b="1" dirty="0" smtClean="0">
                          <a:solidFill>
                            <a:schemeClr val="tx1"/>
                          </a:solidFill>
                          <a:effectLst/>
                          <a:latin typeface="Bookman Old Style" panose="02050604050505020204" pitchFamily="18" charset="0"/>
                        </a:rPr>
                        <a:t>січня </a:t>
                      </a:r>
                      <a:r>
                        <a:rPr lang="uk-UA" sz="1200" b="1" dirty="0">
                          <a:solidFill>
                            <a:schemeClr val="tx1"/>
                          </a:solidFill>
                          <a:effectLst/>
                          <a:latin typeface="Bookman Old Style" panose="02050604050505020204" pitchFamily="18" charset="0"/>
                        </a:rPr>
                        <a:t>– 31 </a:t>
                      </a:r>
                      <a:r>
                        <a:rPr lang="uk-UA" sz="1200" b="1" dirty="0" smtClean="0">
                          <a:solidFill>
                            <a:schemeClr val="tx1"/>
                          </a:solidFill>
                          <a:effectLst/>
                          <a:latin typeface="Bookman Old Style" panose="02050604050505020204" pitchFamily="18" charset="0"/>
                        </a:rPr>
                        <a:t>грудня</a:t>
                      </a:r>
                      <a:endParaRPr lang="uk-UA" sz="1100" b="1" dirty="0">
                        <a:solidFill>
                          <a:schemeClr val="tx1"/>
                        </a:solidFill>
                        <a:effectLst/>
                        <a:latin typeface="Bookman Old Style" panose="02050604050505020204" pitchFamily="18" charset="0"/>
                        <a:ea typeface="Calibri"/>
                        <a:cs typeface="Times New Roman"/>
                      </a:endParaRPr>
                    </a:p>
                  </a:txBody>
                  <a:tcPr marL="9524" marR="9524" marT="9526" marB="9526" anchor="ctr">
                    <a:solidFill>
                      <a:srgbClr val="FF9933"/>
                    </a:solidFill>
                  </a:tcPr>
                </a:tc>
                <a:tc>
                  <a:txBody>
                    <a:bodyPr/>
                    <a:lstStyle/>
                    <a:p>
                      <a:pPr algn="ctr">
                        <a:lnSpc>
                          <a:spcPct val="115000"/>
                        </a:lnSpc>
                        <a:spcAft>
                          <a:spcPts val="0"/>
                        </a:spcAft>
                      </a:pPr>
                      <a:r>
                        <a:rPr lang="uk-UA" sz="1200" b="1" dirty="0">
                          <a:solidFill>
                            <a:schemeClr val="tx1"/>
                          </a:solidFill>
                          <a:effectLst/>
                          <a:latin typeface="Bookman Old Style" panose="02050604050505020204" pitchFamily="18" charset="0"/>
                        </a:rPr>
                        <a:t>55 845</a:t>
                      </a:r>
                      <a:endParaRPr lang="uk-UA" sz="1100" b="1" dirty="0">
                        <a:solidFill>
                          <a:schemeClr val="tx1"/>
                        </a:solidFill>
                        <a:effectLst/>
                        <a:latin typeface="Bookman Old Style" panose="02050604050505020204" pitchFamily="18" charset="0"/>
                        <a:ea typeface="Calibri"/>
                        <a:cs typeface="Times New Roman"/>
                      </a:endParaRPr>
                    </a:p>
                  </a:txBody>
                  <a:tcPr marL="9524" marR="9524" marT="9526" marB="9526" anchor="ctr">
                    <a:solidFill>
                      <a:srgbClr val="FF9933"/>
                    </a:solid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3166320938"/>
              </p:ext>
            </p:extLst>
          </p:nvPr>
        </p:nvGraphicFramePr>
        <p:xfrm>
          <a:off x="1038225" y="5949280"/>
          <a:ext cx="7405688" cy="648072"/>
        </p:xfrm>
        <a:graphic>
          <a:graphicData uri="http://schemas.openxmlformats.org/drawingml/2006/table">
            <a:tbl>
              <a:tblPr firstRow="1" firstCol="1" bandRow="1">
                <a:tableStyleId>{21E4AEA4-8DFA-4A89-87EB-49C32662AFE0}</a:tableStyleId>
              </a:tblPr>
              <a:tblGrid>
                <a:gridCol w="3702844"/>
                <a:gridCol w="3702844"/>
              </a:tblGrid>
              <a:tr h="324036">
                <a:tc>
                  <a:txBody>
                    <a:bodyPr/>
                    <a:lstStyle/>
                    <a:p>
                      <a:pPr algn="ctr">
                        <a:lnSpc>
                          <a:spcPct val="115000"/>
                        </a:lnSpc>
                        <a:spcAft>
                          <a:spcPts val="0"/>
                        </a:spcAft>
                      </a:pPr>
                      <a:r>
                        <a:rPr lang="uk-UA" sz="1200" b="1" dirty="0" smtClean="0">
                          <a:solidFill>
                            <a:schemeClr val="tx1"/>
                          </a:solidFill>
                          <a:effectLst/>
                          <a:latin typeface="Bookman Old Style" panose="02050604050505020204" pitchFamily="18" charset="0"/>
                        </a:rPr>
                        <a:t>Період  дії</a:t>
                      </a:r>
                      <a:endParaRPr lang="uk-UA" sz="1100" b="1" dirty="0">
                        <a:solidFill>
                          <a:schemeClr val="tx1"/>
                        </a:solidFill>
                        <a:effectLst/>
                        <a:latin typeface="Bookman Old Style" panose="02050604050505020204" pitchFamily="18" charset="0"/>
                        <a:ea typeface="Calibri"/>
                        <a:cs typeface="Times New Roman"/>
                      </a:endParaRPr>
                    </a:p>
                  </a:txBody>
                  <a:tcPr marL="9524" marR="9524" marT="9526" marB="9526" anchor="ctr">
                    <a:solidFill>
                      <a:srgbClr val="FF9933"/>
                    </a:solidFill>
                  </a:tcPr>
                </a:tc>
                <a:tc>
                  <a:txBody>
                    <a:bodyPr/>
                    <a:lstStyle/>
                    <a:p>
                      <a:pPr algn="ctr">
                        <a:lnSpc>
                          <a:spcPct val="115000"/>
                        </a:lnSpc>
                        <a:spcAft>
                          <a:spcPts val="0"/>
                        </a:spcAft>
                      </a:pPr>
                      <a:r>
                        <a:rPr lang="uk-UA" sz="1200" b="1" dirty="0" smtClean="0">
                          <a:solidFill>
                            <a:schemeClr val="tx1"/>
                          </a:solidFill>
                          <a:effectLst/>
                          <a:latin typeface="Bookman Old Style" panose="02050604050505020204" pitchFamily="18" charset="0"/>
                        </a:rPr>
                        <a:t>Розмір</a:t>
                      </a:r>
                      <a:r>
                        <a:rPr lang="uk-UA" sz="1200" b="1" dirty="0">
                          <a:solidFill>
                            <a:schemeClr val="tx1"/>
                          </a:solidFill>
                          <a:effectLst/>
                          <a:latin typeface="Bookman Old Style" panose="02050604050505020204" pitchFamily="18" charset="0"/>
                        </a:rPr>
                        <a:t>, грн</a:t>
                      </a:r>
                      <a:endParaRPr lang="uk-UA" sz="1100" b="1" dirty="0">
                        <a:solidFill>
                          <a:schemeClr val="tx1"/>
                        </a:solidFill>
                        <a:effectLst/>
                        <a:latin typeface="Bookman Old Style" panose="02050604050505020204" pitchFamily="18" charset="0"/>
                        <a:ea typeface="Calibri"/>
                        <a:cs typeface="Times New Roman"/>
                      </a:endParaRPr>
                    </a:p>
                  </a:txBody>
                  <a:tcPr marL="9524" marR="9524" marT="9526" marB="9526" anchor="ctr">
                    <a:solidFill>
                      <a:srgbClr val="FF9933"/>
                    </a:solidFill>
                  </a:tcPr>
                </a:tc>
              </a:tr>
              <a:tr h="324036">
                <a:tc>
                  <a:txBody>
                    <a:bodyPr/>
                    <a:lstStyle/>
                    <a:p>
                      <a:pPr algn="ctr">
                        <a:lnSpc>
                          <a:spcPct val="115000"/>
                        </a:lnSpc>
                        <a:spcAft>
                          <a:spcPts val="0"/>
                        </a:spcAft>
                      </a:pPr>
                      <a:r>
                        <a:rPr lang="uk-UA" sz="1200" b="1" dirty="0">
                          <a:solidFill>
                            <a:schemeClr val="tx1"/>
                          </a:solidFill>
                          <a:effectLst/>
                          <a:latin typeface="Bookman Old Style" panose="02050604050505020204" pitchFamily="18" charset="0"/>
                        </a:rPr>
                        <a:t>1 </a:t>
                      </a:r>
                      <a:r>
                        <a:rPr lang="uk-UA" sz="1200" b="1" dirty="0" smtClean="0">
                          <a:solidFill>
                            <a:schemeClr val="tx1"/>
                          </a:solidFill>
                          <a:effectLst/>
                          <a:latin typeface="Bookman Old Style" panose="02050604050505020204" pitchFamily="18" charset="0"/>
                        </a:rPr>
                        <a:t>січня – 31 грудня</a:t>
                      </a:r>
                      <a:endParaRPr lang="uk-UA" sz="1200" b="1" dirty="0">
                        <a:solidFill>
                          <a:schemeClr val="tx1"/>
                        </a:solidFill>
                        <a:effectLst/>
                        <a:latin typeface="Bookman Old Style" panose="02050604050505020204" pitchFamily="18" charset="0"/>
                      </a:endParaRPr>
                    </a:p>
                  </a:txBody>
                  <a:tcPr marL="9524" marR="9524" marT="9526" marB="9526" anchor="ctr">
                    <a:solidFill>
                      <a:srgbClr val="FF9933"/>
                    </a:solidFill>
                  </a:tcPr>
                </a:tc>
                <a:tc>
                  <a:txBody>
                    <a:bodyPr/>
                    <a:lstStyle/>
                    <a:p>
                      <a:pPr algn="ctr">
                        <a:lnSpc>
                          <a:spcPct val="115000"/>
                        </a:lnSpc>
                        <a:spcAft>
                          <a:spcPts val="0"/>
                        </a:spcAft>
                      </a:pPr>
                      <a:r>
                        <a:rPr lang="uk-UA" sz="1200" b="1" dirty="0" smtClean="0">
                          <a:solidFill>
                            <a:schemeClr val="tx1"/>
                          </a:solidFill>
                          <a:effectLst/>
                          <a:latin typeface="Bookman Old Style" panose="02050604050505020204" pitchFamily="18" charset="0"/>
                        </a:rPr>
                        <a:t>3723</a:t>
                      </a:r>
                      <a:endParaRPr lang="uk-UA" sz="1100" b="1" dirty="0">
                        <a:solidFill>
                          <a:schemeClr val="tx1"/>
                        </a:solidFill>
                        <a:effectLst/>
                        <a:latin typeface="Bookman Old Style" panose="02050604050505020204" pitchFamily="18" charset="0"/>
                        <a:ea typeface="Calibri"/>
                        <a:cs typeface="Times New Roman"/>
                      </a:endParaRPr>
                    </a:p>
                  </a:txBody>
                  <a:tcPr marL="9524" marR="9524" marT="9526" marB="9526" anchor="ctr">
                    <a:solidFill>
                      <a:srgbClr val="FF9933"/>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defRPr/>
            </a:pPr>
            <a:r>
              <a:rPr lang="uk-UA" sz="3600" dirty="0" smtClean="0">
                <a:solidFill>
                  <a:schemeClr val="tx1"/>
                </a:solidFill>
                <a:latin typeface="Arial Black" panose="020B0A04020102020204" pitchFamily="34" charset="0"/>
              </a:rPr>
              <a:t>Законодавчі акти України по заробітній платі</a:t>
            </a:r>
            <a:endParaRPr lang="uk-UA" sz="3600" dirty="0">
              <a:solidFill>
                <a:schemeClr val="tx1"/>
              </a:solidFill>
              <a:latin typeface="Arial Black" panose="020B0A04020102020204" pitchFamily="34" charset="0"/>
            </a:endParaRPr>
          </a:p>
        </p:txBody>
      </p:sp>
      <p:sp>
        <p:nvSpPr>
          <p:cNvPr id="3" name="Объект 2"/>
          <p:cNvSpPr>
            <a:spLocks noGrp="1"/>
          </p:cNvSpPr>
          <p:nvPr>
            <p:ph idx="1"/>
          </p:nvPr>
        </p:nvSpPr>
        <p:spPr>
          <a:xfrm>
            <a:off x="1043608" y="1412776"/>
            <a:ext cx="7921005" cy="5329337"/>
          </a:xfrm>
        </p:spPr>
        <p:txBody>
          <a:bodyPr>
            <a:normAutofit lnSpcReduction="10000"/>
          </a:bodyPr>
          <a:lstStyle/>
          <a:p>
            <a:pPr>
              <a:defRPr/>
            </a:pPr>
            <a:r>
              <a:rPr lang="uk-UA" sz="2800" dirty="0" smtClean="0">
                <a:latin typeface="Bookman Old Style" panose="02050604050505020204" pitchFamily="18" charset="0"/>
              </a:rPr>
              <a:t>Кодекс законів про працю України від 10.12.1971р.</a:t>
            </a:r>
            <a:endParaRPr lang="en-US" sz="2800" dirty="0" smtClean="0">
              <a:latin typeface="Bookman Old Style" panose="02050604050505020204" pitchFamily="18" charset="0"/>
            </a:endParaRPr>
          </a:p>
          <a:p>
            <a:pPr>
              <a:defRPr/>
            </a:pPr>
            <a:r>
              <a:rPr lang="uk-UA" sz="2800" dirty="0" smtClean="0">
                <a:latin typeface="Bookman Old Style" panose="02050604050505020204" pitchFamily="18" charset="0"/>
              </a:rPr>
              <a:t>Закон України «Про оплату праці» від 24.03.1995р. №108/95-ВР</a:t>
            </a:r>
            <a:endParaRPr lang="en-US" sz="2800" dirty="0" smtClean="0">
              <a:latin typeface="Bookman Old Style" panose="02050604050505020204" pitchFamily="18" charset="0"/>
            </a:endParaRPr>
          </a:p>
          <a:p>
            <a:pPr>
              <a:defRPr/>
            </a:pPr>
            <a:r>
              <a:rPr lang="uk-UA" sz="2800" dirty="0" smtClean="0">
                <a:latin typeface="Bookman Old Style" panose="02050604050505020204" pitchFamily="18" charset="0"/>
              </a:rPr>
              <a:t>Закон України «Про відпустки» від 15.11.96р. № 504/96-ВР</a:t>
            </a:r>
          </a:p>
          <a:p>
            <a:pPr>
              <a:defRPr/>
            </a:pPr>
            <a:r>
              <a:rPr lang="uk-UA" sz="2800" dirty="0" smtClean="0">
                <a:latin typeface="Bookman Old Style" panose="02050604050505020204" pitchFamily="18" charset="0"/>
              </a:rPr>
              <a:t>Податковий кодекс України від 02.12.2010р. №2755-</a:t>
            </a:r>
            <a:r>
              <a:rPr lang="en-US" sz="2800" dirty="0" smtClean="0">
                <a:latin typeface="Bookman Old Style" panose="02050604050505020204" pitchFamily="18" charset="0"/>
              </a:rPr>
              <a:t>V</a:t>
            </a:r>
            <a:r>
              <a:rPr lang="uk-UA" sz="2800" dirty="0" smtClean="0">
                <a:latin typeface="Bookman Old Style" panose="02050604050505020204" pitchFamily="18" charset="0"/>
              </a:rPr>
              <a:t>І</a:t>
            </a:r>
          </a:p>
          <a:p>
            <a:pPr>
              <a:defRPr/>
            </a:pPr>
            <a:r>
              <a:rPr lang="uk-UA" sz="2800" dirty="0" smtClean="0">
                <a:latin typeface="Bookman Old Style" panose="02050604050505020204" pitchFamily="18" charset="0"/>
              </a:rPr>
              <a:t>Закон України «Про збір та облік єдиного внеску на </a:t>
            </a:r>
            <a:r>
              <a:rPr lang="uk-UA" sz="2800" dirty="0" err="1" smtClean="0">
                <a:latin typeface="Bookman Old Style" panose="02050604050505020204" pitchFamily="18" charset="0"/>
              </a:rPr>
              <a:t>обов</a:t>
            </a:r>
            <a:r>
              <a:rPr lang="en-US" sz="2800" dirty="0" smtClean="0">
                <a:latin typeface="Bookman Old Style" panose="02050604050505020204" pitchFamily="18" charset="0"/>
              </a:rPr>
              <a:t>`</a:t>
            </a:r>
            <a:r>
              <a:rPr lang="uk-UA" sz="2800" dirty="0" err="1" smtClean="0">
                <a:latin typeface="Bookman Old Style" panose="02050604050505020204" pitchFamily="18" charset="0"/>
              </a:rPr>
              <a:t>язкове</a:t>
            </a:r>
            <a:r>
              <a:rPr lang="uk-UA" sz="2800" dirty="0" smtClean="0">
                <a:latin typeface="Bookman Old Style" panose="02050604050505020204" pitchFamily="18" charset="0"/>
              </a:rPr>
              <a:t> державне соціальне страхування від 08.07.2010р. №</a:t>
            </a:r>
            <a:r>
              <a:rPr lang="uk-UA" sz="2800" dirty="0" smtClean="0">
                <a:latin typeface="Bookman Old Style" panose="02050604050505020204" pitchFamily="18" charset="0"/>
              </a:rPr>
              <a:t>2464-</a:t>
            </a:r>
            <a:r>
              <a:rPr lang="en-US" sz="2800" dirty="0">
                <a:latin typeface="Bookman Old Style" panose="02050604050505020204" pitchFamily="18" charset="0"/>
              </a:rPr>
              <a:t>V</a:t>
            </a:r>
            <a:r>
              <a:rPr lang="uk-UA" sz="2800" dirty="0">
                <a:latin typeface="Bookman Old Style" panose="02050604050505020204" pitchFamily="18" charset="0"/>
              </a:rPr>
              <a:t>І</a:t>
            </a:r>
            <a:r>
              <a:rPr lang="en-US" sz="2800" dirty="0" smtClean="0">
                <a:solidFill>
                  <a:srgbClr val="FFFFFF"/>
                </a:solidFill>
                <a:latin typeface="Bookman Old Style" panose="02050604050505020204" pitchFamily="18" charset="0"/>
              </a:rPr>
              <a:t> </a:t>
            </a:r>
            <a:r>
              <a:rPr lang="en-US" sz="2800" dirty="0">
                <a:solidFill>
                  <a:srgbClr val="FFFFFF"/>
                </a:solidFill>
                <a:latin typeface="Bookman Old Style" panose="02050604050505020204" pitchFamily="18" charset="0"/>
              </a:rPr>
              <a:t>V</a:t>
            </a:r>
            <a:r>
              <a:rPr lang="uk-UA" sz="2800" dirty="0" smtClean="0">
                <a:solidFill>
                  <a:srgbClr val="FFFFFF"/>
                </a:solidFill>
                <a:latin typeface="Bookman Old Style" panose="02050604050505020204" pitchFamily="18" charset="0"/>
              </a:rPr>
              <a:t>І</a:t>
            </a:r>
          </a:p>
          <a:p>
            <a:pPr marL="0" indent="0">
              <a:buFont typeface="Wingdings" pitchFamily="2" charset="2"/>
              <a:buNone/>
              <a:defRPr/>
            </a:pPr>
            <a:endParaRPr lang="en-US" sz="2400" dirty="0" smtClean="0">
              <a:solidFill>
                <a:srgbClr val="FFFFFF"/>
              </a:solidFill>
            </a:endParaRPr>
          </a:p>
          <a:p>
            <a:pPr>
              <a:defRPr/>
            </a:pPr>
            <a:endParaRPr lang="uk-UA" sz="2400" dirty="0" smtClean="0">
              <a:solidFill>
                <a:srgbClr val="FFFFFF"/>
              </a:solidFill>
            </a:endParaRPr>
          </a:p>
          <a:p>
            <a:pPr>
              <a:defRPr/>
            </a:pPr>
            <a:endParaRPr lang="uk-UA" sz="2400" dirty="0" smtClean="0"/>
          </a:p>
          <a:p>
            <a:pPr>
              <a:defRPr/>
            </a:pPr>
            <a:endParaRPr lang="uk-UA" dirty="0" smtClean="0"/>
          </a:p>
          <a:p>
            <a:pPr>
              <a:defRPr/>
            </a:pPr>
            <a:endParaRPr lang="uk-U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68313" y="0"/>
            <a:ext cx="8229600" cy="1143000"/>
          </a:xfrm>
        </p:spPr>
        <p:txBody>
          <a:bodyPr>
            <a:normAutofit/>
          </a:bodyPr>
          <a:lstStyle/>
          <a:p>
            <a:pPr algn="ctr" eaLnBrk="1" hangingPunct="1">
              <a:defRPr/>
            </a:pPr>
            <a:r>
              <a:rPr lang="uk-UA" sz="3600" b="1" u="sng" dirty="0" smtClean="0">
                <a:solidFill>
                  <a:schemeClr val="tx1"/>
                </a:solidFill>
                <a:latin typeface="Arial Black" panose="020B0A04020102020204" pitchFamily="34" charset="0"/>
              </a:rPr>
              <a:t>Види заробітної плати</a:t>
            </a:r>
            <a:endParaRPr lang="ru-RU" sz="3600" b="1" u="sng" dirty="0" smtClean="0">
              <a:solidFill>
                <a:schemeClr val="tx1"/>
              </a:solidFill>
              <a:latin typeface="Arial Black" panose="020B0A04020102020204" pitchFamily="34" charset="0"/>
            </a:endParaRPr>
          </a:p>
        </p:txBody>
      </p:sp>
      <p:sp>
        <p:nvSpPr>
          <p:cNvPr id="28675" name="Rectangle 3"/>
          <p:cNvSpPr>
            <a:spLocks noGrp="1" noChangeArrowheads="1"/>
          </p:cNvSpPr>
          <p:nvPr>
            <p:ph idx="1"/>
          </p:nvPr>
        </p:nvSpPr>
        <p:spPr>
          <a:xfrm>
            <a:off x="1043607" y="1196975"/>
            <a:ext cx="7654305" cy="4530725"/>
          </a:xfrm>
        </p:spPr>
        <p:txBody>
          <a:bodyPr/>
          <a:lstStyle/>
          <a:p>
            <a:pPr eaLnBrk="1" hangingPunct="1">
              <a:defRPr/>
            </a:pPr>
            <a:r>
              <a:rPr lang="ru-RU" sz="2800" b="1" dirty="0" err="1" smtClean="0">
                <a:latin typeface="Bookman Old Style" panose="02050604050505020204" pitchFamily="18" charset="0"/>
              </a:rPr>
              <a:t>Основна</a:t>
            </a:r>
            <a:r>
              <a:rPr lang="ru-RU" sz="2800" b="1" dirty="0" smtClean="0">
                <a:latin typeface="Bookman Old Style" panose="02050604050505020204" pitchFamily="18" charset="0"/>
              </a:rPr>
              <a:t> з/п </a:t>
            </a:r>
            <a:r>
              <a:rPr lang="ru-RU" sz="2800" dirty="0" smtClean="0">
                <a:latin typeface="Bookman Old Style" panose="02050604050505020204" pitchFamily="18" charset="0"/>
              </a:rPr>
              <a:t>— </a:t>
            </a:r>
            <a:r>
              <a:rPr lang="ru-RU" sz="2800" dirty="0" err="1" smtClean="0">
                <a:latin typeface="Bookman Old Style" panose="02050604050505020204" pitchFamily="18" charset="0"/>
              </a:rPr>
              <a:t>це</a:t>
            </a:r>
            <a:r>
              <a:rPr lang="ru-RU" sz="2800" dirty="0" smtClean="0">
                <a:latin typeface="Bookman Old Style" panose="02050604050505020204" pitchFamily="18" charset="0"/>
              </a:rPr>
              <a:t> </a:t>
            </a:r>
            <a:r>
              <a:rPr lang="ru-RU" sz="2800" dirty="0" err="1" smtClean="0">
                <a:latin typeface="Bookman Old Style" panose="02050604050505020204" pitchFamily="18" charset="0"/>
              </a:rPr>
              <a:t>винагорода</a:t>
            </a:r>
            <a:r>
              <a:rPr lang="ru-RU" sz="2800" dirty="0" smtClean="0">
                <a:latin typeface="Bookman Old Style" panose="02050604050505020204" pitchFamily="18" charset="0"/>
              </a:rPr>
              <a:t> за </a:t>
            </a:r>
            <a:r>
              <a:rPr lang="ru-RU" sz="2800" dirty="0" err="1" smtClean="0">
                <a:latin typeface="Bookman Old Style" panose="02050604050505020204" pitchFamily="18" charset="0"/>
              </a:rPr>
              <a:t>виконану</a:t>
            </a:r>
            <a:r>
              <a:rPr lang="ru-RU" sz="2800" dirty="0" smtClean="0">
                <a:latin typeface="Bookman Old Style" panose="02050604050505020204" pitchFamily="18" charset="0"/>
              </a:rPr>
              <a:t> роботу </a:t>
            </a:r>
            <a:r>
              <a:rPr lang="ru-RU" sz="2800" dirty="0" err="1" smtClean="0">
                <a:latin typeface="Bookman Old Style" panose="02050604050505020204" pitchFamily="18" charset="0"/>
              </a:rPr>
              <a:t>відповідно</a:t>
            </a:r>
            <a:r>
              <a:rPr lang="ru-RU" sz="2800" dirty="0" smtClean="0">
                <a:latin typeface="Bookman Old Style" panose="02050604050505020204" pitchFamily="18" charset="0"/>
              </a:rPr>
              <a:t> до норм </a:t>
            </a:r>
            <a:r>
              <a:rPr lang="ru-RU" sz="2800" dirty="0" err="1" smtClean="0">
                <a:latin typeface="Bookman Old Style" panose="02050604050505020204" pitchFamily="18" charset="0"/>
              </a:rPr>
              <a:t>праці</a:t>
            </a:r>
            <a:r>
              <a:rPr lang="ru-RU" sz="2800" dirty="0" smtClean="0">
                <a:latin typeface="Bookman Old Style" panose="02050604050505020204" pitchFamily="18" charset="0"/>
              </a:rPr>
              <a:t>. </a:t>
            </a:r>
          </a:p>
          <a:p>
            <a:pPr eaLnBrk="1" hangingPunct="1">
              <a:defRPr/>
            </a:pPr>
            <a:r>
              <a:rPr lang="ru-RU" sz="2800" b="1" dirty="0" err="1" smtClean="0">
                <a:latin typeface="Bookman Old Style" panose="02050604050505020204" pitchFamily="18" charset="0"/>
              </a:rPr>
              <a:t>Додаткова</a:t>
            </a:r>
            <a:r>
              <a:rPr lang="ru-RU" sz="2800" b="1" dirty="0" smtClean="0">
                <a:latin typeface="Bookman Old Style" panose="02050604050505020204" pitchFamily="18" charset="0"/>
              </a:rPr>
              <a:t> з/п </a:t>
            </a:r>
            <a:r>
              <a:rPr lang="ru-RU" sz="2800" dirty="0" smtClean="0">
                <a:latin typeface="Bookman Old Style" panose="02050604050505020204" pitchFamily="18" charset="0"/>
              </a:rPr>
              <a:t>— </a:t>
            </a:r>
            <a:r>
              <a:rPr lang="ru-RU" sz="2800" dirty="0" err="1" smtClean="0">
                <a:latin typeface="Bookman Old Style" panose="02050604050505020204" pitchFamily="18" charset="0"/>
              </a:rPr>
              <a:t>це</a:t>
            </a:r>
            <a:r>
              <a:rPr lang="ru-RU" sz="2800" dirty="0" smtClean="0">
                <a:latin typeface="Bookman Old Style" panose="02050604050505020204" pitchFamily="18" charset="0"/>
              </a:rPr>
              <a:t> </a:t>
            </a:r>
            <a:r>
              <a:rPr lang="ru-RU" sz="2800" dirty="0" err="1" smtClean="0">
                <a:latin typeface="Bookman Old Style" panose="02050604050505020204" pitchFamily="18" charset="0"/>
              </a:rPr>
              <a:t>винагорода</a:t>
            </a:r>
            <a:r>
              <a:rPr lang="ru-RU" sz="2800" dirty="0" smtClean="0">
                <a:latin typeface="Bookman Old Style" panose="02050604050505020204" pitchFamily="18" charset="0"/>
              </a:rPr>
              <a:t> за </a:t>
            </a:r>
            <a:r>
              <a:rPr lang="ru-RU" sz="2800" dirty="0" err="1" smtClean="0">
                <a:latin typeface="Bookman Old Style" panose="02050604050505020204" pitchFamily="18" charset="0"/>
              </a:rPr>
              <a:t>працю</a:t>
            </a:r>
            <a:r>
              <a:rPr lang="ru-RU" sz="2800" dirty="0" smtClean="0">
                <a:latin typeface="Bookman Old Style" panose="02050604050505020204" pitchFamily="18" charset="0"/>
              </a:rPr>
              <a:t> </a:t>
            </a:r>
            <a:r>
              <a:rPr lang="ru-RU" sz="2800" dirty="0" err="1" smtClean="0">
                <a:latin typeface="Bookman Old Style" panose="02050604050505020204" pitchFamily="18" charset="0"/>
              </a:rPr>
              <a:t>понад</a:t>
            </a:r>
            <a:r>
              <a:rPr lang="ru-RU" sz="2800" dirty="0" smtClean="0">
                <a:latin typeface="Bookman Old Style" panose="02050604050505020204" pitchFamily="18" charset="0"/>
              </a:rPr>
              <a:t> </a:t>
            </a:r>
            <a:r>
              <a:rPr lang="ru-RU" sz="2800" dirty="0" err="1" smtClean="0">
                <a:latin typeface="Bookman Old Style" panose="02050604050505020204" pitchFamily="18" charset="0"/>
              </a:rPr>
              <a:t>норми</a:t>
            </a:r>
            <a:r>
              <a:rPr lang="ru-RU" sz="2800" dirty="0" smtClean="0">
                <a:latin typeface="Bookman Old Style" panose="02050604050505020204" pitchFamily="18" charset="0"/>
              </a:rPr>
              <a:t>, за </a:t>
            </a:r>
            <a:r>
              <a:rPr lang="ru-RU" sz="2800" dirty="0" err="1" smtClean="0">
                <a:latin typeface="Bookman Old Style" panose="02050604050505020204" pitchFamily="18" charset="0"/>
              </a:rPr>
              <a:t>успіхи</a:t>
            </a:r>
            <a:r>
              <a:rPr lang="ru-RU" sz="2800" dirty="0" smtClean="0">
                <a:latin typeface="Bookman Old Style" panose="02050604050505020204" pitchFamily="18" charset="0"/>
              </a:rPr>
              <a:t> в </a:t>
            </a:r>
            <a:r>
              <a:rPr lang="ru-RU" sz="2800" dirty="0" err="1" smtClean="0">
                <a:latin typeface="Bookman Old Style" panose="02050604050505020204" pitchFamily="18" charset="0"/>
              </a:rPr>
              <a:t>роботі</a:t>
            </a:r>
            <a:r>
              <a:rPr lang="ru-RU" sz="2800" dirty="0" smtClean="0">
                <a:latin typeface="Bookman Old Style" panose="02050604050505020204" pitchFamily="18" charset="0"/>
              </a:rPr>
              <a:t>, </a:t>
            </a:r>
            <a:r>
              <a:rPr lang="ru-RU" sz="2800" dirty="0" err="1" smtClean="0">
                <a:latin typeface="Bookman Old Style" panose="02050604050505020204" pitchFamily="18" charset="0"/>
              </a:rPr>
              <a:t>винахідництво</a:t>
            </a:r>
            <a:r>
              <a:rPr lang="ru-RU" sz="2800" dirty="0" smtClean="0">
                <a:latin typeface="Bookman Old Style" panose="02050604050505020204" pitchFamily="18" charset="0"/>
              </a:rPr>
              <a:t> та </a:t>
            </a:r>
            <a:r>
              <a:rPr lang="ru-RU" sz="2800" dirty="0" err="1" smtClean="0">
                <a:latin typeface="Bookman Old Style" panose="02050604050505020204" pitchFamily="18" charset="0"/>
              </a:rPr>
              <a:t>особливі</a:t>
            </a:r>
            <a:r>
              <a:rPr lang="ru-RU" sz="2800" dirty="0" smtClean="0">
                <a:latin typeface="Bookman Old Style" panose="02050604050505020204" pitchFamily="18" charset="0"/>
              </a:rPr>
              <a:t> </a:t>
            </a:r>
            <a:r>
              <a:rPr lang="ru-RU" sz="2800" dirty="0" err="1" smtClean="0">
                <a:latin typeface="Bookman Old Style" panose="02050604050505020204" pitchFamily="18" charset="0"/>
              </a:rPr>
              <a:t>умови</a:t>
            </a:r>
            <a:r>
              <a:rPr lang="ru-RU" sz="2800" dirty="0" smtClean="0">
                <a:latin typeface="Bookman Old Style" panose="02050604050505020204" pitchFamily="18" charset="0"/>
              </a:rPr>
              <a:t> </a:t>
            </a:r>
            <a:r>
              <a:rPr lang="ru-RU" sz="2800" dirty="0" err="1" smtClean="0">
                <a:latin typeface="Bookman Old Style" panose="02050604050505020204" pitchFamily="18" charset="0"/>
              </a:rPr>
              <a:t>праці</a:t>
            </a:r>
            <a:r>
              <a:rPr lang="ru-RU" dirty="0" smtClean="0"/>
              <a:t>. </a:t>
            </a:r>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4437063"/>
            <a:ext cx="28797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364038"/>
            <a:ext cx="385127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rganization Chart 5"/>
          <p:cNvGrpSpPr>
            <a:grpSpLocks/>
          </p:cNvGrpSpPr>
          <p:nvPr/>
        </p:nvGrpSpPr>
        <p:grpSpPr bwMode="auto">
          <a:xfrm>
            <a:off x="468313" y="285750"/>
            <a:ext cx="8218487" cy="5845175"/>
            <a:chOff x="1134" y="1270"/>
            <a:chExt cx="1872" cy="719"/>
          </a:xfrm>
        </p:grpSpPr>
        <p:cxnSp>
          <p:nvCxnSpPr>
            <p:cNvPr id="1028" name="_s1028"/>
            <p:cNvCxnSpPr>
              <a:cxnSpLocks noChangeShapeType="1"/>
              <a:stCxn id="5" idx="0"/>
              <a:endCxn id="3" idx="2"/>
            </p:cNvCxnSpPr>
            <p:nvPr/>
          </p:nvCxnSpPr>
          <p:spPr bwMode="auto">
            <a:xfrm rot="5400000" flipH="1">
              <a:off x="2250" y="1378"/>
              <a:ext cx="143" cy="504"/>
            </a:xfrm>
            <a:prstGeom prst="bentConnector3">
              <a:avLst>
                <a:gd name="adj1" fmla="val 982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29" name="_s1029"/>
            <p:cNvCxnSpPr>
              <a:cxnSpLocks noChangeShapeType="1"/>
              <a:stCxn id="4" idx="0"/>
              <a:endCxn id="3" idx="2"/>
            </p:cNvCxnSpPr>
            <p:nvPr/>
          </p:nvCxnSpPr>
          <p:spPr bwMode="auto">
            <a:xfrm rot="16200000">
              <a:off x="1746" y="1378"/>
              <a:ext cx="143" cy="504"/>
            </a:xfrm>
            <a:prstGeom prst="bentConnector3">
              <a:avLst>
                <a:gd name="adj1" fmla="val 982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1030"/>
            <p:cNvSpPr>
              <a:spLocks noChangeArrowheads="1"/>
            </p:cNvSpPr>
            <p:nvPr/>
          </p:nvSpPr>
          <p:spPr bwMode="auto">
            <a:xfrm>
              <a:off x="1638" y="1270"/>
              <a:ext cx="864" cy="288"/>
            </a:xfrm>
            <a:prstGeom prst="roundRect">
              <a:avLst>
                <a:gd name="adj" fmla="val 16667"/>
              </a:avLst>
            </a:prstGeom>
            <a:solidFill>
              <a:schemeClr val="bg2">
                <a:lumMod val="90000"/>
              </a:schemeClr>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4400" b="1" i="0" u="none" strike="noStrike" cap="none" normalizeH="0" baseline="0" dirty="0" smtClean="0">
                  <a:ln>
                    <a:noFill/>
                  </a:ln>
                  <a:solidFill>
                    <a:srgbClr val="000000"/>
                  </a:solidFill>
                  <a:effectLst>
                    <a:outerShdw blurRad="38100" dist="38100" dir="2700000" algn="tl">
                      <a:srgbClr val="FFFFFF"/>
                    </a:outerShdw>
                  </a:effectLst>
                  <a:latin typeface="Arial" charset="0"/>
                </a:rPr>
                <a:t>Форми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4400" b="1" i="0" u="none" strike="noStrike" cap="none" normalizeH="0" baseline="0" dirty="0" smtClean="0">
                  <a:ln>
                    <a:noFill/>
                  </a:ln>
                  <a:solidFill>
                    <a:srgbClr val="000000"/>
                  </a:solidFill>
                  <a:effectLst>
                    <a:outerShdw blurRad="38100" dist="38100" dir="2700000" algn="tl">
                      <a:srgbClr val="FFFFFF"/>
                    </a:outerShdw>
                  </a:effectLst>
                  <a:latin typeface="Arial" charset="0"/>
                </a:rPr>
                <a:t> оплати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4400" b="1" i="0" u="none" strike="noStrike" cap="none" normalizeH="0" baseline="0" dirty="0" smtClean="0">
                  <a:ln>
                    <a:noFill/>
                  </a:ln>
                  <a:solidFill>
                    <a:srgbClr val="000000"/>
                  </a:solidFill>
                  <a:effectLst>
                    <a:outerShdw blurRad="38100" dist="38100" dir="2700000" algn="tl">
                      <a:srgbClr val="FFFFFF"/>
                    </a:outerShdw>
                  </a:effectLst>
                  <a:latin typeface="Arial" charset="0"/>
                </a:rPr>
                <a:t>праці</a:t>
              </a:r>
              <a:endParaRPr kumimoji="0" lang="ru-RU" altLang="ru-RU" sz="4400" b="1" i="0" u="none" strike="noStrike" cap="none" normalizeH="0" baseline="0" dirty="0" smtClean="0">
                <a:ln>
                  <a:noFill/>
                </a:ln>
                <a:solidFill>
                  <a:srgbClr val="000000"/>
                </a:solidFill>
                <a:effectLst>
                  <a:outerShdw blurRad="38100" dist="38100" dir="2700000" algn="tl">
                    <a:srgbClr val="FFFFFF"/>
                  </a:outerShdw>
                </a:effectLst>
                <a:latin typeface="Arial" charset="0"/>
              </a:endParaRPr>
            </a:p>
          </p:txBody>
        </p:sp>
        <p:sp>
          <p:nvSpPr>
            <p:cNvPr id="4" name="_s1031"/>
            <p:cNvSpPr>
              <a:spLocks noChangeArrowheads="1"/>
            </p:cNvSpPr>
            <p:nvPr/>
          </p:nvSpPr>
          <p:spPr bwMode="auto">
            <a:xfrm>
              <a:off x="1134" y="1701"/>
              <a:ext cx="864" cy="288"/>
            </a:xfrm>
            <a:prstGeom prst="roundRect">
              <a:avLst>
                <a:gd name="adj" fmla="val 16667"/>
              </a:avLst>
            </a:prstGeom>
            <a:solidFill>
              <a:schemeClr val="bg2">
                <a:lumMod val="90000"/>
              </a:schemeClr>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4000" b="1" i="0" u="none" strike="noStrike" cap="none" normalizeH="0" baseline="0" dirty="0" smtClean="0">
                  <a:ln>
                    <a:noFill/>
                  </a:ln>
                  <a:solidFill>
                    <a:srgbClr val="000000"/>
                  </a:solidFill>
                  <a:effectLst>
                    <a:outerShdw blurRad="38100" dist="38100" dir="2700000" algn="tl">
                      <a:srgbClr val="FFFFFF"/>
                    </a:outerShdw>
                  </a:effectLst>
                  <a:latin typeface="Arial" charset="0"/>
                </a:rPr>
                <a:t>Погодинна</a:t>
              </a:r>
              <a:endParaRPr kumimoji="0" lang="ru-RU" altLang="ru-RU" sz="4000" b="1" i="0" u="none" strike="noStrike" cap="none" normalizeH="0" baseline="0" dirty="0" smtClean="0">
                <a:ln>
                  <a:noFill/>
                </a:ln>
                <a:solidFill>
                  <a:srgbClr val="000000"/>
                </a:solidFill>
                <a:effectLst>
                  <a:outerShdw blurRad="38100" dist="38100" dir="2700000" algn="tl">
                    <a:srgbClr val="FFFFFF"/>
                  </a:outerShdw>
                </a:effectLst>
                <a:latin typeface="Arial" charset="0"/>
              </a:endParaRPr>
            </a:p>
          </p:txBody>
        </p:sp>
        <p:sp>
          <p:nvSpPr>
            <p:cNvPr id="5" name="_s1032"/>
            <p:cNvSpPr>
              <a:spLocks noChangeArrowheads="1"/>
            </p:cNvSpPr>
            <p:nvPr/>
          </p:nvSpPr>
          <p:spPr bwMode="auto">
            <a:xfrm>
              <a:off x="2142" y="1701"/>
              <a:ext cx="864" cy="288"/>
            </a:xfrm>
            <a:prstGeom prst="roundRect">
              <a:avLst>
                <a:gd name="adj" fmla="val 16667"/>
              </a:avLst>
            </a:prstGeom>
            <a:solidFill>
              <a:schemeClr val="bg2">
                <a:lumMod val="90000"/>
              </a:schemeClr>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4000" b="1" i="0" u="none" strike="noStrike" cap="none" normalizeH="0" baseline="0" dirty="0" smtClean="0">
                  <a:ln>
                    <a:noFill/>
                  </a:ln>
                  <a:solidFill>
                    <a:srgbClr val="000000"/>
                  </a:solidFill>
                  <a:effectLst>
                    <a:outerShdw blurRad="38100" dist="38100" dir="2700000" algn="tl">
                      <a:srgbClr val="FFFFFF"/>
                    </a:outerShdw>
                  </a:effectLst>
                  <a:latin typeface="Arial" charset="0"/>
                </a:rPr>
                <a:t>Відрядна</a:t>
              </a:r>
              <a:endParaRPr kumimoji="0" lang="ru-RU" altLang="ru-RU" sz="4000" b="1" i="0" u="none" strike="noStrike" cap="none" normalizeH="0" baseline="0" dirty="0" smtClean="0">
                <a:ln>
                  <a:noFill/>
                </a:ln>
                <a:solidFill>
                  <a:srgbClr val="000000"/>
                </a:solidFill>
                <a:effectLst>
                  <a:outerShdw blurRad="38100" dist="38100" dir="2700000" algn="tl">
                    <a:srgbClr val="FFFFFF"/>
                  </a:outerShdw>
                </a:effectLst>
                <a:latin typeface="Arial" charset="0"/>
              </a:endParaRPr>
            </a:p>
          </p:txBody>
        </p:sp>
      </p:grpSp>
      <p:pic>
        <p:nvPicPr>
          <p:cNvPr id="1033"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549275"/>
            <a:ext cx="208915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76250"/>
            <a:ext cx="2087563"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1"/>
          </p:nvPr>
        </p:nvSpPr>
        <p:spPr>
          <a:xfrm>
            <a:off x="827585" y="333375"/>
            <a:ext cx="3936136" cy="4530725"/>
          </a:xfrm>
        </p:spPr>
        <p:txBody>
          <a:bodyPr>
            <a:normAutofit/>
          </a:bodyPr>
          <a:lstStyle/>
          <a:p>
            <a:pPr eaLnBrk="1" hangingPunct="1">
              <a:buFont typeface="Wingdings" pitchFamily="2" charset="2"/>
              <a:buNone/>
              <a:defRPr/>
            </a:pPr>
            <a:r>
              <a:rPr lang="ru-RU" sz="2800" dirty="0" smtClean="0"/>
              <a:t>   </a:t>
            </a:r>
            <a:r>
              <a:rPr lang="ru-RU" sz="2800" b="1" u="sng" dirty="0" err="1" smtClean="0">
                <a:latin typeface="Bookman Old Style" panose="02050604050505020204" pitchFamily="18" charset="0"/>
              </a:rPr>
              <a:t>Погодинна</a:t>
            </a:r>
            <a:r>
              <a:rPr lang="ru-RU" sz="2800" b="1" u="sng" dirty="0" smtClean="0">
                <a:latin typeface="Bookman Old Style" panose="02050604050505020204" pitchFamily="18" charset="0"/>
              </a:rPr>
              <a:t> оплата </a:t>
            </a:r>
            <a:r>
              <a:rPr lang="ru-RU" sz="2800" b="1" u="sng" dirty="0" err="1" smtClean="0">
                <a:latin typeface="Bookman Old Style" panose="02050604050505020204" pitchFamily="18" charset="0"/>
              </a:rPr>
              <a:t>праці</a:t>
            </a:r>
            <a:r>
              <a:rPr lang="ru-RU" sz="2800" dirty="0" smtClean="0">
                <a:latin typeface="Bookman Old Style" panose="02050604050505020204" pitchFamily="18" charset="0"/>
              </a:rPr>
              <a:t> – </a:t>
            </a:r>
            <a:r>
              <a:rPr lang="ru-RU" sz="2800" dirty="0" err="1" smtClean="0">
                <a:latin typeface="Bookman Old Style" panose="02050604050505020204" pitchFamily="18" charset="0"/>
              </a:rPr>
              <a:t>це</a:t>
            </a:r>
            <a:r>
              <a:rPr lang="ru-RU" sz="2800" dirty="0" smtClean="0">
                <a:latin typeface="Bookman Old Style" panose="02050604050505020204" pitchFamily="18" charset="0"/>
              </a:rPr>
              <a:t> оплата </a:t>
            </a:r>
            <a:r>
              <a:rPr lang="ru-RU" sz="2800" dirty="0" err="1" smtClean="0">
                <a:latin typeface="Bookman Old Style" panose="02050604050505020204" pitchFamily="18" charset="0"/>
              </a:rPr>
              <a:t>праці</a:t>
            </a:r>
            <a:r>
              <a:rPr lang="ru-RU" sz="2800" dirty="0" smtClean="0">
                <a:latin typeface="Bookman Old Style" panose="02050604050505020204" pitchFamily="18" charset="0"/>
              </a:rPr>
              <a:t>  за </a:t>
            </a:r>
            <a:r>
              <a:rPr lang="ru-RU" sz="2800" dirty="0" err="1" smtClean="0">
                <a:latin typeface="Bookman Old Style" panose="02050604050505020204" pitchFamily="18" charset="0"/>
              </a:rPr>
              <a:t>відпрацьований</a:t>
            </a:r>
            <a:r>
              <a:rPr lang="ru-RU" sz="2800" dirty="0" smtClean="0">
                <a:latin typeface="Bookman Old Style" panose="02050604050505020204" pitchFamily="18" charset="0"/>
              </a:rPr>
              <a:t> час (</a:t>
            </a:r>
            <a:r>
              <a:rPr lang="ru-RU" sz="2800" dirty="0" err="1" smtClean="0">
                <a:latin typeface="Bookman Old Style" panose="02050604050505020204" pitchFamily="18" charset="0"/>
              </a:rPr>
              <a:t>тобто</a:t>
            </a:r>
            <a:r>
              <a:rPr lang="ru-RU" sz="2800" dirty="0" smtClean="0">
                <a:latin typeface="Bookman Old Style" panose="02050604050505020204" pitchFamily="18" charset="0"/>
              </a:rPr>
              <a:t> </a:t>
            </a:r>
            <a:r>
              <a:rPr lang="ru-RU" sz="2800" dirty="0" err="1" smtClean="0">
                <a:latin typeface="Bookman Old Style" panose="02050604050505020204" pitchFamily="18" charset="0"/>
              </a:rPr>
              <a:t>кількість</a:t>
            </a:r>
            <a:r>
              <a:rPr lang="ru-RU" sz="2800" dirty="0" smtClean="0">
                <a:latin typeface="Bookman Old Style" panose="02050604050505020204" pitchFamily="18" charset="0"/>
              </a:rPr>
              <a:t> </a:t>
            </a:r>
            <a:r>
              <a:rPr lang="ru-RU" sz="2800" dirty="0" err="1" smtClean="0">
                <a:latin typeface="Bookman Old Style" panose="02050604050505020204" pitchFamily="18" charset="0"/>
              </a:rPr>
              <a:t>праці</a:t>
            </a:r>
            <a:r>
              <a:rPr lang="ru-RU" sz="2800" dirty="0" smtClean="0">
                <a:latin typeface="Bookman Old Style" panose="02050604050505020204" pitchFamily="18" charset="0"/>
              </a:rPr>
              <a:t>  </a:t>
            </a:r>
            <a:r>
              <a:rPr lang="ru-RU" sz="2800" dirty="0" err="1" smtClean="0">
                <a:latin typeface="Bookman Old Style" panose="02050604050505020204" pitchFamily="18" charset="0"/>
              </a:rPr>
              <a:t>визначається</a:t>
            </a:r>
            <a:r>
              <a:rPr lang="ru-RU" sz="2800" dirty="0" smtClean="0">
                <a:latin typeface="Bookman Old Style" panose="02050604050505020204" pitchFamily="18" charset="0"/>
              </a:rPr>
              <a:t> </a:t>
            </a:r>
            <a:r>
              <a:rPr lang="ru-RU" sz="2800" dirty="0" err="1" smtClean="0">
                <a:latin typeface="Bookman Old Style" panose="02050604050505020204" pitchFamily="18" charset="0"/>
              </a:rPr>
              <a:t>відпрацьованим</a:t>
            </a:r>
            <a:r>
              <a:rPr lang="ru-RU" sz="2800" dirty="0" smtClean="0">
                <a:latin typeface="Bookman Old Style" panose="02050604050505020204" pitchFamily="18" charset="0"/>
              </a:rPr>
              <a:t> часом) </a:t>
            </a:r>
          </a:p>
          <a:p>
            <a:pPr eaLnBrk="1" hangingPunct="1">
              <a:buFont typeface="Wingdings" pitchFamily="2" charset="2"/>
              <a:buNone/>
              <a:defRPr/>
            </a:pPr>
            <a:endParaRPr lang="ru-RU" dirty="0" smtClean="0"/>
          </a:p>
          <a:p>
            <a:pPr algn="ctr" eaLnBrk="1" hangingPunct="1">
              <a:buFont typeface="Wingdings" pitchFamily="2" charset="2"/>
              <a:buNone/>
              <a:defRPr/>
            </a:pPr>
            <a:endParaRPr lang="ru-RU" sz="2800" dirty="0" smtClean="0"/>
          </a:p>
        </p:txBody>
      </p:sp>
      <p:grpSp>
        <p:nvGrpSpPr>
          <p:cNvPr id="2" name="Organization Chart 6"/>
          <p:cNvGrpSpPr>
            <a:grpSpLocks/>
          </p:cNvGrpSpPr>
          <p:nvPr/>
        </p:nvGrpSpPr>
        <p:grpSpPr bwMode="auto">
          <a:xfrm>
            <a:off x="3492500" y="1557338"/>
            <a:ext cx="5508625" cy="4530725"/>
            <a:chOff x="1134" y="1270"/>
            <a:chExt cx="1872" cy="720"/>
          </a:xfrm>
        </p:grpSpPr>
        <p:cxnSp>
          <p:nvCxnSpPr>
            <p:cNvPr id="2052" name="_s2052"/>
            <p:cNvCxnSpPr>
              <a:cxnSpLocks noChangeShapeType="1"/>
              <a:stCxn id="5" idx="0"/>
              <a:endCxn id="3" idx="2"/>
            </p:cNvCxnSpPr>
            <p:nvPr/>
          </p:nvCxnSpPr>
          <p:spPr bwMode="auto">
            <a:xfrm rot="16200000" flipV="1">
              <a:off x="2240" y="1368"/>
              <a:ext cx="144" cy="524"/>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53" name="_s2053"/>
            <p:cNvCxnSpPr>
              <a:cxnSpLocks noChangeShapeType="1"/>
              <a:stCxn id="4" idx="0"/>
              <a:endCxn id="3" idx="2"/>
            </p:cNvCxnSpPr>
            <p:nvPr/>
          </p:nvCxnSpPr>
          <p:spPr bwMode="auto">
            <a:xfrm rot="5400000" flipH="1" flipV="1">
              <a:off x="1736" y="1388"/>
              <a:ext cx="144" cy="484"/>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2054"/>
            <p:cNvSpPr>
              <a:spLocks noChangeArrowheads="1"/>
            </p:cNvSpPr>
            <p:nvPr/>
          </p:nvSpPr>
          <p:spPr bwMode="auto">
            <a:xfrm>
              <a:off x="1599" y="1270"/>
              <a:ext cx="903" cy="288"/>
            </a:xfrm>
            <a:prstGeom prst="roundRect">
              <a:avLst>
                <a:gd name="adj" fmla="val 16667"/>
              </a:avLst>
            </a:prstGeom>
            <a:solidFill>
              <a:schemeClr val="bg2">
                <a:lumMod val="75000"/>
              </a:schemeClr>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3600" b="1" i="0" u="none" strike="noStrike" cap="none" normalizeH="0" baseline="0" dirty="0" smtClean="0">
                  <a:ln>
                    <a:noFill/>
                  </a:ln>
                  <a:solidFill>
                    <a:srgbClr val="000000"/>
                  </a:solidFill>
                  <a:effectLst>
                    <a:outerShdw blurRad="38100" dist="38100" dir="2700000" algn="tl">
                      <a:srgbClr val="FFFFFF"/>
                    </a:outerShdw>
                  </a:effectLst>
                  <a:latin typeface="Arial" charset="0"/>
                </a:rPr>
                <a:t>Погодинна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3600" b="1" i="0" u="none" strike="noStrike" cap="none" normalizeH="0" baseline="0" dirty="0" smtClean="0">
                  <a:ln>
                    <a:noFill/>
                  </a:ln>
                  <a:solidFill>
                    <a:srgbClr val="000000"/>
                  </a:solidFill>
                  <a:effectLst>
                    <a:outerShdw blurRad="38100" dist="38100" dir="2700000" algn="tl">
                      <a:srgbClr val="FFFFFF"/>
                    </a:outerShdw>
                  </a:effectLst>
                  <a:latin typeface="Arial" charset="0"/>
                </a:rPr>
                <a:t>оплата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3600" b="1" i="0" u="none" strike="noStrike" cap="none" normalizeH="0" baseline="0" dirty="0" smtClean="0">
                  <a:ln>
                    <a:noFill/>
                  </a:ln>
                  <a:solidFill>
                    <a:srgbClr val="000000"/>
                  </a:solidFill>
                  <a:effectLst>
                    <a:outerShdw blurRad="38100" dist="38100" dir="2700000" algn="tl">
                      <a:srgbClr val="FFFFFF"/>
                    </a:outerShdw>
                  </a:effectLst>
                  <a:latin typeface="Arial" charset="0"/>
                </a:rPr>
                <a:t>праці</a:t>
              </a:r>
              <a:endParaRPr kumimoji="0" lang="ru-RU" altLang="ru-RU" sz="3600" b="1" i="0" u="none" strike="noStrike" cap="none" normalizeH="0" baseline="0" dirty="0" smtClean="0">
                <a:ln>
                  <a:noFill/>
                </a:ln>
                <a:solidFill>
                  <a:srgbClr val="000000"/>
                </a:solidFill>
                <a:effectLst>
                  <a:outerShdw blurRad="38100" dist="38100" dir="2700000" algn="tl">
                    <a:srgbClr val="FFFFFF"/>
                  </a:outerShdw>
                </a:effectLst>
                <a:latin typeface="Arial" charset="0"/>
              </a:endParaRPr>
            </a:p>
          </p:txBody>
        </p:sp>
        <p:sp>
          <p:nvSpPr>
            <p:cNvPr id="4" name="_s2055"/>
            <p:cNvSpPr>
              <a:spLocks noChangeArrowheads="1"/>
            </p:cNvSpPr>
            <p:nvPr/>
          </p:nvSpPr>
          <p:spPr bwMode="auto">
            <a:xfrm>
              <a:off x="1134" y="1702"/>
              <a:ext cx="864" cy="288"/>
            </a:xfrm>
            <a:prstGeom prst="roundRect">
              <a:avLst>
                <a:gd name="adj" fmla="val 16667"/>
              </a:avLst>
            </a:prstGeom>
            <a:solidFill>
              <a:schemeClr val="bg2">
                <a:lumMod val="90000"/>
              </a:schemeClr>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altLang="ru-RU" sz="2800" b="1" i="0" u="none" strike="noStrike" cap="none" normalizeH="0" baseline="0" dirty="0" smtClean="0">
                <a:ln>
                  <a:noFill/>
                </a:ln>
                <a:solidFill>
                  <a:srgbClr val="000000"/>
                </a:solidFill>
                <a:effectLst>
                  <a:outerShdw blurRad="38100" dist="38100" dir="2700000" algn="tl">
                    <a:srgbClr val="FFFFFF"/>
                  </a:outerShdw>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2800" b="1" i="0" u="none" strike="noStrike" cap="none" normalizeH="0" baseline="0" dirty="0" smtClean="0">
                  <a:ln>
                    <a:noFill/>
                  </a:ln>
                  <a:solidFill>
                    <a:srgbClr val="000000"/>
                  </a:solidFill>
                  <a:effectLst>
                    <a:outerShdw blurRad="38100" dist="38100" dir="2700000" algn="tl">
                      <a:srgbClr val="FFFFFF"/>
                    </a:outerShdw>
                  </a:effectLst>
                  <a:latin typeface="Arial" charset="0"/>
                </a:rPr>
                <a:t>Проста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2800" b="1" i="0" u="none" strike="noStrike" cap="none" normalizeH="0" baseline="0" dirty="0" smtClean="0">
                  <a:ln>
                    <a:noFill/>
                  </a:ln>
                  <a:solidFill>
                    <a:srgbClr val="000000"/>
                  </a:solidFill>
                  <a:effectLst>
                    <a:outerShdw blurRad="38100" dist="38100" dir="2700000" algn="tl">
                      <a:srgbClr val="FFFFFF"/>
                    </a:outerShdw>
                  </a:effectLst>
                  <a:latin typeface="Arial" charset="0"/>
                </a:rPr>
                <a:t>погодинна</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2800" b="1" i="0" u="none" strike="noStrike" cap="none" normalizeH="0" baseline="0" dirty="0" smtClean="0">
                <a:ln>
                  <a:noFill/>
                </a:ln>
                <a:solidFill>
                  <a:srgbClr val="000000"/>
                </a:solidFill>
                <a:effectLst>
                  <a:outerShdw blurRad="38100" dist="38100" dir="2700000" algn="tl">
                    <a:srgbClr val="FFFFFF"/>
                  </a:outerShdw>
                </a:effectLst>
                <a:latin typeface="Arial" charset="0"/>
              </a:endParaRPr>
            </a:p>
          </p:txBody>
        </p:sp>
        <p:sp>
          <p:nvSpPr>
            <p:cNvPr id="5" name="_s2056"/>
            <p:cNvSpPr>
              <a:spLocks noChangeArrowheads="1"/>
            </p:cNvSpPr>
            <p:nvPr/>
          </p:nvSpPr>
          <p:spPr bwMode="auto">
            <a:xfrm>
              <a:off x="2142" y="1702"/>
              <a:ext cx="864" cy="288"/>
            </a:xfrm>
            <a:prstGeom prst="roundRect">
              <a:avLst>
                <a:gd name="adj" fmla="val 16667"/>
              </a:avLst>
            </a:prstGeom>
            <a:solidFill>
              <a:schemeClr val="bg2">
                <a:lumMod val="90000"/>
              </a:schemeClr>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2800" b="1" i="0" u="none" strike="noStrike" cap="none" normalizeH="0" baseline="0" smtClean="0">
                  <a:ln>
                    <a:noFill/>
                  </a:ln>
                  <a:solidFill>
                    <a:srgbClr val="000000"/>
                  </a:solidFill>
                  <a:effectLst>
                    <a:outerShdw blurRad="38100" dist="38100" dir="2700000" algn="tl">
                      <a:srgbClr val="FFFFFF"/>
                    </a:outerShdw>
                  </a:effectLst>
                  <a:latin typeface="Arial" charset="0"/>
                </a:rPr>
                <a:t>Погодинно-</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2800" b="1" i="0" u="none" strike="noStrike" cap="none" normalizeH="0" baseline="0" smtClean="0">
                  <a:ln>
                    <a:noFill/>
                  </a:ln>
                  <a:solidFill>
                    <a:srgbClr val="000000"/>
                  </a:solidFill>
                  <a:effectLst>
                    <a:outerShdw blurRad="38100" dist="38100" dir="2700000" algn="tl">
                      <a:srgbClr val="FFFFFF"/>
                    </a:outerShdw>
                  </a:effectLst>
                  <a:latin typeface="Arial" charset="0"/>
                </a:rPr>
                <a:t>преміальна</a:t>
              </a:r>
              <a:endParaRPr kumimoji="0" lang="ru-RU" altLang="ru-RU" sz="2800" b="1" i="0" u="none" strike="noStrike" cap="none" normalizeH="0" baseline="0" smtClean="0">
                <a:ln>
                  <a:noFill/>
                </a:ln>
                <a:solidFill>
                  <a:srgbClr val="000000"/>
                </a:solidFill>
                <a:effectLst>
                  <a:outerShdw blurRad="38100" dist="38100" dir="2700000" algn="tl">
                    <a:srgbClr val="FFFFFF"/>
                  </a:outerShdw>
                </a:effectLst>
                <a:latin typeface="Arial"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idx="1"/>
          </p:nvPr>
        </p:nvSpPr>
        <p:spPr>
          <a:xfrm>
            <a:off x="1043608" y="188913"/>
            <a:ext cx="7581280" cy="4530725"/>
          </a:xfrm>
        </p:spPr>
        <p:txBody>
          <a:bodyPr>
            <a:normAutofit fontScale="92500" lnSpcReduction="10000"/>
          </a:bodyPr>
          <a:lstStyle/>
          <a:p>
            <a:pPr eaLnBrk="1" hangingPunct="1">
              <a:defRPr/>
            </a:pPr>
            <a:r>
              <a:rPr lang="ru-RU" dirty="0" smtClean="0"/>
              <a:t> </a:t>
            </a:r>
            <a:r>
              <a:rPr lang="ru-RU" b="1" u="sng" dirty="0" smtClean="0">
                <a:latin typeface="Bookman Old Style" panose="02050604050505020204" pitchFamily="18" charset="0"/>
              </a:rPr>
              <a:t>Проста </a:t>
            </a:r>
            <a:r>
              <a:rPr lang="ru-RU" b="1" u="sng" dirty="0" err="1" smtClean="0">
                <a:latin typeface="Bookman Old Style" panose="02050604050505020204" pitchFamily="18" charset="0"/>
              </a:rPr>
              <a:t>погодинна</a:t>
            </a:r>
            <a:r>
              <a:rPr lang="ru-RU" b="1" u="sng" dirty="0" smtClean="0">
                <a:latin typeface="Bookman Old Style" panose="02050604050505020204" pitchFamily="18" charset="0"/>
              </a:rPr>
              <a:t> ОП</a:t>
            </a:r>
            <a:r>
              <a:rPr lang="ru-RU" b="1" dirty="0" smtClean="0">
                <a:latin typeface="Bookman Old Style" panose="02050604050505020204" pitchFamily="18" charset="0"/>
              </a:rPr>
              <a:t>  </a:t>
            </a:r>
            <a:r>
              <a:rPr lang="ru-RU" dirty="0" smtClean="0">
                <a:latin typeface="Bookman Old Style" panose="02050604050505020204" pitchFamily="18" charset="0"/>
              </a:rPr>
              <a:t>— оплата </a:t>
            </a:r>
            <a:r>
              <a:rPr lang="ru-RU" dirty="0" err="1" smtClean="0">
                <a:latin typeface="Bookman Old Style" panose="02050604050505020204" pitchFamily="18" charset="0"/>
              </a:rPr>
              <a:t>праці</a:t>
            </a:r>
            <a:r>
              <a:rPr lang="ru-RU" dirty="0" smtClean="0">
                <a:latin typeface="Bookman Old Style" panose="02050604050505020204" pitchFamily="18" charset="0"/>
              </a:rPr>
              <a:t> </a:t>
            </a:r>
            <a:r>
              <a:rPr lang="ru-RU" dirty="0" err="1" smtClean="0">
                <a:latin typeface="Bookman Old Style" panose="02050604050505020204" pitchFamily="18" charset="0"/>
              </a:rPr>
              <a:t>залежить</a:t>
            </a:r>
            <a:r>
              <a:rPr lang="ru-RU" dirty="0" smtClean="0">
                <a:latin typeface="Bookman Old Style" panose="02050604050505020204" pitchFamily="18" charset="0"/>
              </a:rPr>
              <a:t> </a:t>
            </a:r>
            <a:r>
              <a:rPr lang="ru-RU" dirty="0" err="1" smtClean="0">
                <a:latin typeface="Bookman Old Style" panose="02050604050505020204" pitchFamily="18" charset="0"/>
              </a:rPr>
              <a:t>від</a:t>
            </a:r>
            <a:r>
              <a:rPr lang="ru-RU" dirty="0" smtClean="0">
                <a:latin typeface="Bookman Old Style" panose="02050604050505020204" pitchFamily="18" charset="0"/>
              </a:rPr>
              <a:t> </a:t>
            </a:r>
            <a:r>
              <a:rPr lang="ru-RU" dirty="0" err="1" smtClean="0">
                <a:latin typeface="Bookman Old Style" panose="02050604050505020204" pitchFamily="18" charset="0"/>
              </a:rPr>
              <a:t>кількості</a:t>
            </a:r>
            <a:r>
              <a:rPr lang="ru-RU" dirty="0" smtClean="0">
                <a:latin typeface="Bookman Old Style" panose="02050604050505020204" pitchFamily="18" charset="0"/>
              </a:rPr>
              <a:t> </a:t>
            </a:r>
            <a:r>
              <a:rPr lang="ru-RU" dirty="0" err="1" smtClean="0">
                <a:latin typeface="Bookman Old Style" panose="02050604050505020204" pitchFamily="18" charset="0"/>
              </a:rPr>
              <a:t>відпрацьованого</a:t>
            </a:r>
            <a:r>
              <a:rPr lang="ru-RU" dirty="0" smtClean="0">
                <a:latin typeface="Bookman Old Style" panose="02050604050505020204" pitchFamily="18" charset="0"/>
              </a:rPr>
              <a:t> часу й </a:t>
            </a:r>
            <a:r>
              <a:rPr lang="ru-RU" dirty="0" err="1" smtClean="0">
                <a:latin typeface="Bookman Old Style" panose="02050604050505020204" pitchFamily="18" charset="0"/>
              </a:rPr>
              <a:t>кваліфікації</a:t>
            </a:r>
            <a:r>
              <a:rPr lang="ru-RU" dirty="0" smtClean="0">
                <a:latin typeface="Bookman Old Style" panose="02050604050505020204" pitchFamily="18" charset="0"/>
              </a:rPr>
              <a:t> </a:t>
            </a:r>
            <a:r>
              <a:rPr lang="ru-RU" dirty="0" err="1" smtClean="0">
                <a:latin typeface="Bookman Old Style" panose="02050604050505020204" pitchFamily="18" charset="0"/>
              </a:rPr>
              <a:t>працівника</a:t>
            </a:r>
            <a:endParaRPr lang="ru-RU" dirty="0" smtClean="0">
              <a:latin typeface="Bookman Old Style" panose="02050604050505020204" pitchFamily="18" charset="0"/>
            </a:endParaRPr>
          </a:p>
          <a:p>
            <a:pPr eaLnBrk="1" hangingPunct="1">
              <a:defRPr/>
            </a:pPr>
            <a:endParaRPr lang="ru-RU" dirty="0" smtClean="0">
              <a:latin typeface="Bookman Old Style" panose="02050604050505020204" pitchFamily="18" charset="0"/>
            </a:endParaRPr>
          </a:p>
          <a:p>
            <a:pPr eaLnBrk="1" hangingPunct="1">
              <a:defRPr/>
            </a:pPr>
            <a:r>
              <a:rPr lang="ru-RU" dirty="0" smtClean="0">
                <a:latin typeface="Bookman Old Style" panose="02050604050505020204" pitchFamily="18" charset="0"/>
              </a:rPr>
              <a:t> </a:t>
            </a:r>
            <a:r>
              <a:rPr lang="ru-RU" b="1" u="sng" dirty="0" err="1" smtClean="0">
                <a:latin typeface="Bookman Old Style" panose="02050604050505020204" pitchFamily="18" charset="0"/>
              </a:rPr>
              <a:t>Погодинно-преміальна</a:t>
            </a:r>
            <a:r>
              <a:rPr lang="ru-RU" b="1" u="sng" dirty="0" smtClean="0">
                <a:latin typeface="Bookman Old Style" panose="02050604050505020204" pitchFamily="18" charset="0"/>
              </a:rPr>
              <a:t> ОП</a:t>
            </a:r>
            <a:r>
              <a:rPr lang="ru-RU" dirty="0" smtClean="0">
                <a:latin typeface="Bookman Old Style" panose="02050604050505020204" pitchFamily="18" charset="0"/>
              </a:rPr>
              <a:t>  </a:t>
            </a:r>
            <a:r>
              <a:rPr lang="ru-RU" dirty="0" err="1" smtClean="0">
                <a:latin typeface="Bookman Old Style" panose="02050604050505020204" pitchFamily="18" charset="0"/>
              </a:rPr>
              <a:t>застосовується</a:t>
            </a:r>
            <a:r>
              <a:rPr lang="ru-RU" dirty="0" smtClean="0">
                <a:latin typeface="Bookman Old Style" panose="02050604050505020204" pitchFamily="18" charset="0"/>
              </a:rPr>
              <a:t>, </a:t>
            </a:r>
            <a:r>
              <a:rPr lang="ru-RU" dirty="0" err="1" smtClean="0">
                <a:latin typeface="Bookman Old Style" panose="02050604050505020204" pitchFamily="18" charset="0"/>
              </a:rPr>
              <a:t>аби</a:t>
            </a:r>
            <a:r>
              <a:rPr lang="ru-RU" dirty="0" smtClean="0">
                <a:latin typeface="Bookman Old Style" panose="02050604050505020204" pitchFamily="18" charset="0"/>
              </a:rPr>
              <a:t> </a:t>
            </a:r>
            <a:r>
              <a:rPr lang="ru-RU" dirty="0" err="1" smtClean="0">
                <a:latin typeface="Bookman Old Style" panose="02050604050505020204" pitchFamily="18" charset="0"/>
              </a:rPr>
              <a:t>підвищити</a:t>
            </a:r>
            <a:r>
              <a:rPr lang="ru-RU" dirty="0" smtClean="0">
                <a:latin typeface="Bookman Old Style" panose="02050604050505020204" pitchFamily="18" charset="0"/>
              </a:rPr>
              <a:t> </a:t>
            </a:r>
            <a:r>
              <a:rPr lang="ru-RU" dirty="0" err="1" smtClean="0">
                <a:latin typeface="Bookman Old Style" panose="02050604050505020204" pitchFamily="18" charset="0"/>
              </a:rPr>
              <a:t>матеріальну</a:t>
            </a:r>
            <a:r>
              <a:rPr lang="ru-RU" dirty="0" smtClean="0">
                <a:latin typeface="Bookman Old Style" panose="02050604050505020204" pitchFamily="18" charset="0"/>
              </a:rPr>
              <a:t> </a:t>
            </a:r>
            <a:r>
              <a:rPr lang="ru-RU" dirty="0" err="1" smtClean="0">
                <a:latin typeface="Bookman Old Style" panose="02050604050505020204" pitchFamily="18" charset="0"/>
              </a:rPr>
              <a:t>зацікавленість</a:t>
            </a:r>
            <a:r>
              <a:rPr lang="ru-RU" dirty="0" smtClean="0">
                <a:latin typeface="Bookman Old Style" panose="02050604050505020204" pitchFamily="18" charset="0"/>
              </a:rPr>
              <a:t> </a:t>
            </a:r>
            <a:r>
              <a:rPr lang="ru-RU" dirty="0" err="1" smtClean="0">
                <a:latin typeface="Bookman Old Style" panose="02050604050505020204" pitchFamily="18" charset="0"/>
              </a:rPr>
              <a:t>працівників</a:t>
            </a:r>
            <a:r>
              <a:rPr lang="ru-RU" dirty="0" smtClean="0">
                <a:latin typeface="Bookman Old Style" panose="02050604050505020204" pitchFamily="18" charset="0"/>
              </a:rPr>
              <a:t> у результатах  </a:t>
            </a:r>
            <a:r>
              <a:rPr lang="ru-RU" dirty="0" err="1" smtClean="0">
                <a:latin typeface="Bookman Old Style" panose="02050604050505020204" pitchFamily="18" charset="0"/>
              </a:rPr>
              <a:t>їхньої</a:t>
            </a:r>
            <a:r>
              <a:rPr lang="ru-RU" dirty="0" smtClean="0">
                <a:latin typeface="Bookman Old Style" panose="02050604050505020204" pitchFamily="18" charset="0"/>
              </a:rPr>
              <a:t> </a:t>
            </a:r>
            <a:r>
              <a:rPr lang="ru-RU" dirty="0" err="1" smtClean="0">
                <a:latin typeface="Bookman Old Style" panose="02050604050505020204" pitchFamily="18" charset="0"/>
              </a:rPr>
              <a:t>праці</a:t>
            </a:r>
            <a:r>
              <a:rPr lang="ru-RU" dirty="0" smtClean="0">
                <a:latin typeface="Bookman Old Style" panose="02050604050505020204" pitchFamily="18" charset="0"/>
              </a:rPr>
              <a:t>.</a:t>
            </a:r>
          </a:p>
        </p:txBody>
      </p:sp>
      <p:pic>
        <p:nvPicPr>
          <p:cNvPr id="2457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4652963"/>
            <a:ext cx="41052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body" sz="half" idx="1"/>
          </p:nvPr>
        </p:nvSpPr>
        <p:spPr>
          <a:xfrm>
            <a:off x="971600" y="115888"/>
            <a:ext cx="3455938" cy="3860800"/>
          </a:xfrm>
        </p:spPr>
        <p:txBody>
          <a:bodyPr>
            <a:normAutofit/>
          </a:bodyPr>
          <a:lstStyle/>
          <a:p>
            <a:pPr eaLnBrk="1" hangingPunct="1">
              <a:lnSpc>
                <a:spcPct val="90000"/>
              </a:lnSpc>
              <a:buFont typeface="Wingdings" pitchFamily="2" charset="2"/>
              <a:buNone/>
              <a:defRPr/>
            </a:pPr>
            <a:r>
              <a:rPr lang="ru-RU" sz="2800" dirty="0" smtClean="0"/>
              <a:t> </a:t>
            </a:r>
            <a:r>
              <a:rPr lang="ru-RU" sz="2600" b="1" u="sng" dirty="0" err="1" smtClean="0">
                <a:latin typeface="Bookman Old Style" panose="02050604050505020204" pitchFamily="18" charset="0"/>
              </a:rPr>
              <a:t>Відрядна</a:t>
            </a:r>
            <a:r>
              <a:rPr lang="ru-RU" sz="2600" b="1" u="sng" dirty="0" smtClean="0">
                <a:latin typeface="Bookman Old Style" panose="02050604050505020204" pitchFamily="18" charset="0"/>
              </a:rPr>
              <a:t> оплата</a:t>
            </a:r>
          </a:p>
          <a:p>
            <a:pPr eaLnBrk="1" hangingPunct="1">
              <a:lnSpc>
                <a:spcPct val="90000"/>
              </a:lnSpc>
              <a:buFont typeface="Wingdings" pitchFamily="2" charset="2"/>
              <a:buNone/>
              <a:defRPr/>
            </a:pPr>
            <a:r>
              <a:rPr lang="ru-RU" sz="2600" b="1" dirty="0" smtClean="0">
                <a:latin typeface="Bookman Old Style" panose="02050604050505020204" pitchFamily="18" charset="0"/>
              </a:rPr>
              <a:t> </a:t>
            </a:r>
            <a:r>
              <a:rPr lang="ru-RU" sz="2600" b="1" u="sng" dirty="0" err="1" smtClean="0">
                <a:latin typeface="Bookman Old Style" panose="02050604050505020204" pitchFamily="18" charset="0"/>
              </a:rPr>
              <a:t>праці</a:t>
            </a:r>
            <a:r>
              <a:rPr lang="ru-RU" sz="2600" dirty="0" smtClean="0">
                <a:latin typeface="Bookman Old Style" panose="02050604050505020204" pitchFamily="18" charset="0"/>
              </a:rPr>
              <a:t>– </a:t>
            </a:r>
            <a:r>
              <a:rPr lang="ru-RU" sz="2600" dirty="0" err="1" smtClean="0">
                <a:latin typeface="Bookman Old Style" panose="02050604050505020204" pitchFamily="18" charset="0"/>
              </a:rPr>
              <a:t>це</a:t>
            </a:r>
            <a:r>
              <a:rPr lang="ru-RU" sz="2600" dirty="0" smtClean="0">
                <a:latin typeface="Bookman Old Style" panose="02050604050505020204" pitchFamily="18" charset="0"/>
              </a:rPr>
              <a:t> оплата</a:t>
            </a:r>
          </a:p>
          <a:p>
            <a:pPr eaLnBrk="1" hangingPunct="1">
              <a:lnSpc>
                <a:spcPct val="90000"/>
              </a:lnSpc>
              <a:buFont typeface="Wingdings" pitchFamily="2" charset="2"/>
              <a:buNone/>
              <a:defRPr/>
            </a:pPr>
            <a:r>
              <a:rPr lang="ru-RU" sz="2600" dirty="0" smtClean="0">
                <a:latin typeface="Bookman Old Style" panose="02050604050505020204" pitchFamily="18" charset="0"/>
              </a:rPr>
              <a:t> </a:t>
            </a:r>
            <a:r>
              <a:rPr lang="ru-RU" sz="2600" dirty="0" err="1" smtClean="0">
                <a:latin typeface="Bookman Old Style" panose="02050604050505020204" pitchFamily="18" charset="0"/>
              </a:rPr>
              <a:t>праці</a:t>
            </a:r>
            <a:r>
              <a:rPr lang="ru-RU" sz="2600" dirty="0" smtClean="0">
                <a:latin typeface="Bookman Old Style" panose="02050604050505020204" pitchFamily="18" charset="0"/>
              </a:rPr>
              <a:t> за </a:t>
            </a:r>
            <a:r>
              <a:rPr lang="ru-RU" sz="2600" dirty="0" err="1" smtClean="0">
                <a:latin typeface="Bookman Old Style" panose="02050604050505020204" pitchFamily="18" charset="0"/>
              </a:rPr>
              <a:t>кількість</a:t>
            </a:r>
            <a:endParaRPr lang="ru-RU" sz="2600" dirty="0" smtClean="0">
              <a:latin typeface="Bookman Old Style" panose="02050604050505020204" pitchFamily="18" charset="0"/>
            </a:endParaRPr>
          </a:p>
          <a:p>
            <a:pPr eaLnBrk="1" hangingPunct="1">
              <a:lnSpc>
                <a:spcPct val="90000"/>
              </a:lnSpc>
              <a:buFont typeface="Wingdings" pitchFamily="2" charset="2"/>
              <a:buNone/>
              <a:defRPr/>
            </a:pPr>
            <a:r>
              <a:rPr lang="ru-RU" sz="2600" dirty="0" smtClean="0">
                <a:latin typeface="Bookman Old Style" panose="02050604050505020204" pitchFamily="18" charset="0"/>
              </a:rPr>
              <a:t> </a:t>
            </a:r>
            <a:r>
              <a:rPr lang="ru-RU" sz="2600" dirty="0" err="1" smtClean="0">
                <a:latin typeface="Bookman Old Style" panose="02050604050505020204" pitchFamily="18" charset="0"/>
              </a:rPr>
              <a:t>виготовленої</a:t>
            </a:r>
            <a:endParaRPr lang="ru-RU" sz="2600" dirty="0" smtClean="0">
              <a:latin typeface="Bookman Old Style" panose="02050604050505020204" pitchFamily="18" charset="0"/>
            </a:endParaRPr>
          </a:p>
          <a:p>
            <a:pPr eaLnBrk="1" hangingPunct="1">
              <a:lnSpc>
                <a:spcPct val="90000"/>
              </a:lnSpc>
              <a:buFont typeface="Wingdings" pitchFamily="2" charset="2"/>
              <a:buNone/>
              <a:defRPr/>
            </a:pPr>
            <a:r>
              <a:rPr lang="ru-RU" sz="2600" dirty="0" smtClean="0">
                <a:latin typeface="Bookman Old Style" panose="02050604050505020204" pitchFamily="18" charset="0"/>
              </a:rPr>
              <a:t> </a:t>
            </a:r>
            <a:r>
              <a:rPr lang="ru-RU" sz="2600" dirty="0" err="1" smtClean="0">
                <a:latin typeface="Bookman Old Style" panose="02050604050505020204" pitchFamily="18" charset="0"/>
              </a:rPr>
              <a:t>продукції</a:t>
            </a:r>
            <a:r>
              <a:rPr lang="ru-RU" sz="2600" dirty="0" smtClean="0">
                <a:latin typeface="Bookman Old Style" panose="02050604050505020204" pitchFamily="18" charset="0"/>
              </a:rPr>
              <a:t>, </a:t>
            </a:r>
            <a:r>
              <a:rPr lang="ru-RU" sz="2600" dirty="0" err="1" smtClean="0">
                <a:latin typeface="Bookman Old Style" panose="02050604050505020204" pitchFamily="18" charset="0"/>
              </a:rPr>
              <a:t>виконаних</a:t>
            </a:r>
            <a:r>
              <a:rPr lang="ru-RU" sz="2600" dirty="0" smtClean="0">
                <a:latin typeface="Bookman Old Style" panose="02050604050505020204" pitchFamily="18" charset="0"/>
              </a:rPr>
              <a:t> </a:t>
            </a:r>
            <a:endParaRPr lang="ru-RU" sz="2600" dirty="0" smtClean="0">
              <a:latin typeface="Bookman Old Style" panose="02050604050505020204" pitchFamily="18" charset="0"/>
            </a:endParaRPr>
          </a:p>
          <a:p>
            <a:pPr eaLnBrk="1" hangingPunct="1">
              <a:lnSpc>
                <a:spcPct val="90000"/>
              </a:lnSpc>
              <a:buFont typeface="Wingdings" pitchFamily="2" charset="2"/>
              <a:buNone/>
              <a:defRPr/>
            </a:pPr>
            <a:r>
              <a:rPr lang="ru-RU" sz="2600" dirty="0" smtClean="0">
                <a:latin typeface="Bookman Old Style" panose="02050604050505020204" pitchFamily="18" charset="0"/>
              </a:rPr>
              <a:t> </a:t>
            </a:r>
            <a:r>
              <a:rPr lang="ru-RU" sz="2600" dirty="0" err="1" smtClean="0">
                <a:latin typeface="Bookman Old Style" panose="02050604050505020204" pitchFamily="18" charset="0"/>
              </a:rPr>
              <a:t>робіт</a:t>
            </a:r>
            <a:r>
              <a:rPr lang="ru-RU" sz="2600" dirty="0" smtClean="0">
                <a:latin typeface="Bookman Old Style" panose="02050604050505020204" pitchFamily="18" charset="0"/>
              </a:rPr>
              <a:t> </a:t>
            </a:r>
            <a:r>
              <a:rPr lang="ru-RU" sz="2600" dirty="0" err="1" smtClean="0">
                <a:latin typeface="Bookman Old Style" panose="02050604050505020204" pitchFamily="18" charset="0"/>
              </a:rPr>
              <a:t>чи</a:t>
            </a:r>
            <a:r>
              <a:rPr lang="ru-RU" sz="2600" dirty="0" smtClean="0">
                <a:latin typeface="Bookman Old Style" panose="02050604050505020204" pitchFamily="18" charset="0"/>
              </a:rPr>
              <a:t> </a:t>
            </a:r>
            <a:r>
              <a:rPr lang="ru-RU" sz="2600" dirty="0" err="1" smtClean="0">
                <a:latin typeface="Bookman Old Style" panose="02050604050505020204" pitchFamily="18" charset="0"/>
              </a:rPr>
              <a:t>наданих</a:t>
            </a:r>
            <a:endParaRPr lang="ru-RU" sz="2600" dirty="0" smtClean="0">
              <a:latin typeface="Bookman Old Style" panose="02050604050505020204" pitchFamily="18" charset="0"/>
            </a:endParaRPr>
          </a:p>
          <a:p>
            <a:pPr eaLnBrk="1" hangingPunct="1">
              <a:lnSpc>
                <a:spcPct val="90000"/>
              </a:lnSpc>
              <a:buFont typeface="Wingdings" pitchFamily="2" charset="2"/>
              <a:buNone/>
              <a:defRPr/>
            </a:pPr>
            <a:r>
              <a:rPr lang="ru-RU" sz="2600" dirty="0" smtClean="0">
                <a:latin typeface="Bookman Old Style" panose="02050604050505020204" pitchFamily="18" charset="0"/>
              </a:rPr>
              <a:t> </a:t>
            </a:r>
            <a:r>
              <a:rPr lang="ru-RU" sz="2600" dirty="0" err="1" smtClean="0">
                <a:latin typeface="Bookman Old Style" panose="02050604050505020204" pitchFamily="18" charset="0"/>
              </a:rPr>
              <a:t>послуг</a:t>
            </a:r>
            <a:endParaRPr lang="ru-RU" sz="2600" dirty="0" smtClean="0">
              <a:latin typeface="Bookman Old Style" panose="02050604050505020204" pitchFamily="18" charset="0"/>
            </a:endParaRPr>
          </a:p>
        </p:txBody>
      </p:sp>
      <p:grpSp>
        <p:nvGrpSpPr>
          <p:cNvPr id="2" name="Organization Chart 6"/>
          <p:cNvGrpSpPr>
            <a:grpSpLocks/>
          </p:cNvGrpSpPr>
          <p:nvPr/>
        </p:nvGrpSpPr>
        <p:grpSpPr bwMode="auto">
          <a:xfrm>
            <a:off x="1763713" y="692150"/>
            <a:ext cx="7200900" cy="5932488"/>
            <a:chOff x="1134" y="1270"/>
            <a:chExt cx="2880" cy="720"/>
          </a:xfrm>
        </p:grpSpPr>
        <p:cxnSp>
          <p:nvCxnSpPr>
            <p:cNvPr id="3076" name="_s3076"/>
            <p:cNvCxnSpPr>
              <a:cxnSpLocks noChangeShapeType="1"/>
              <a:stCxn id="6" idx="0"/>
              <a:endCxn id="3" idx="2"/>
            </p:cNvCxnSpPr>
            <p:nvPr/>
          </p:nvCxnSpPr>
          <p:spPr bwMode="auto">
            <a:xfrm rot="5400000" flipH="1">
              <a:off x="3006" y="1126"/>
              <a:ext cx="144" cy="1008"/>
            </a:xfrm>
            <a:prstGeom prst="bentConnector3">
              <a:avLst>
                <a:gd name="adj1" fmla="val 2093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77" name="_s3077"/>
            <p:cNvCxnSpPr>
              <a:cxnSpLocks noChangeShapeType="1"/>
              <a:stCxn id="5" idx="0"/>
              <a:endCxn id="3" idx="2"/>
            </p:cNvCxnSpPr>
            <p:nvPr/>
          </p:nvCxnSpPr>
          <p:spPr bwMode="auto">
            <a:xfrm rot="16200000">
              <a:off x="2503" y="1629"/>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3078" name="_s3078"/>
            <p:cNvCxnSpPr>
              <a:cxnSpLocks noChangeShapeType="1"/>
              <a:stCxn id="4" idx="0"/>
              <a:endCxn id="3" idx="2"/>
            </p:cNvCxnSpPr>
            <p:nvPr/>
          </p:nvCxnSpPr>
          <p:spPr bwMode="auto">
            <a:xfrm rot="16200000">
              <a:off x="1998" y="1126"/>
              <a:ext cx="144" cy="1008"/>
            </a:xfrm>
            <a:prstGeom prst="bentConnector3">
              <a:avLst>
                <a:gd name="adj1" fmla="val 2093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3079"/>
            <p:cNvSpPr>
              <a:spLocks noChangeArrowheads="1"/>
            </p:cNvSpPr>
            <p:nvPr/>
          </p:nvSpPr>
          <p:spPr bwMode="auto">
            <a:xfrm>
              <a:off x="2142" y="1270"/>
              <a:ext cx="864" cy="288"/>
            </a:xfrm>
            <a:prstGeom prst="roundRect">
              <a:avLst>
                <a:gd name="adj" fmla="val 16667"/>
              </a:avLst>
            </a:prstGeom>
            <a:solidFill>
              <a:schemeClr val="bg2">
                <a:lumMod val="75000"/>
              </a:schemeClr>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3600" b="1" i="0" u="none" strike="noStrike" cap="none" normalizeH="0" baseline="0" smtClean="0">
                  <a:ln>
                    <a:noFill/>
                  </a:ln>
                  <a:solidFill>
                    <a:srgbClr val="000000"/>
                  </a:solidFill>
                  <a:effectLst>
                    <a:outerShdw blurRad="38100" dist="38100" dir="2700000" algn="tl">
                      <a:srgbClr val="FFFFFF"/>
                    </a:outerShdw>
                  </a:effectLst>
                  <a:latin typeface="Arial" charset="0"/>
                </a:rPr>
                <a:t> Відрядна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3600" b="1" i="0" u="none" strike="noStrike" cap="none" normalizeH="0" baseline="0" smtClean="0">
                  <a:ln>
                    <a:noFill/>
                  </a:ln>
                  <a:solidFill>
                    <a:srgbClr val="000000"/>
                  </a:solidFill>
                  <a:effectLst>
                    <a:outerShdw blurRad="38100" dist="38100" dir="2700000" algn="tl">
                      <a:srgbClr val="FFFFFF"/>
                    </a:outerShdw>
                  </a:effectLst>
                  <a:latin typeface="Arial" charset="0"/>
                </a:rPr>
                <a:t>Оплата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3600" b="1" i="0" u="none" strike="noStrike" cap="none" normalizeH="0" baseline="0" smtClean="0">
                  <a:ln>
                    <a:noFill/>
                  </a:ln>
                  <a:solidFill>
                    <a:srgbClr val="000000"/>
                  </a:solidFill>
                  <a:effectLst>
                    <a:outerShdw blurRad="38100" dist="38100" dir="2700000" algn="tl">
                      <a:srgbClr val="FFFFFF"/>
                    </a:outerShdw>
                  </a:effectLst>
                  <a:latin typeface="Arial" charset="0"/>
                </a:rPr>
                <a:t>праці</a:t>
              </a:r>
              <a:endParaRPr kumimoji="0" lang="ru-RU" altLang="ru-RU" sz="3600" b="1" i="0" u="none" strike="noStrike" cap="none" normalizeH="0" baseline="0" smtClean="0">
                <a:ln>
                  <a:noFill/>
                </a:ln>
                <a:solidFill>
                  <a:srgbClr val="000000"/>
                </a:solidFill>
                <a:effectLst>
                  <a:outerShdw blurRad="38100" dist="38100" dir="2700000" algn="tl">
                    <a:srgbClr val="FFFFFF"/>
                  </a:outerShdw>
                </a:effectLst>
                <a:latin typeface="Arial" charset="0"/>
              </a:endParaRPr>
            </a:p>
          </p:txBody>
        </p:sp>
        <p:sp>
          <p:nvSpPr>
            <p:cNvPr id="4" name="_s3080"/>
            <p:cNvSpPr>
              <a:spLocks noChangeArrowheads="1"/>
            </p:cNvSpPr>
            <p:nvPr/>
          </p:nvSpPr>
          <p:spPr bwMode="auto">
            <a:xfrm>
              <a:off x="1134" y="1702"/>
              <a:ext cx="864" cy="288"/>
            </a:xfrm>
            <a:prstGeom prst="roundRect">
              <a:avLst>
                <a:gd name="adj" fmla="val 16667"/>
              </a:avLst>
            </a:prstGeom>
            <a:solidFill>
              <a:schemeClr val="bg2">
                <a:lumMod val="90000"/>
              </a:schemeClr>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3200" b="0" i="0" u="none" strike="noStrike" cap="none" normalizeH="0" baseline="0" smtClean="0">
                  <a:ln>
                    <a:noFill/>
                  </a:ln>
                  <a:solidFill>
                    <a:srgbClr val="000000"/>
                  </a:solidFill>
                  <a:effectLst>
                    <a:outerShdw blurRad="38100" dist="38100" dir="2700000" algn="tl">
                      <a:srgbClr val="FFFFFF"/>
                    </a:outerShdw>
                  </a:effectLst>
                  <a:latin typeface="Arial" charset="0"/>
                </a:rPr>
                <a:t>Пряма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3200" b="0" i="0" u="none" strike="noStrike" cap="none" normalizeH="0" baseline="0" smtClean="0">
                  <a:ln>
                    <a:noFill/>
                  </a:ln>
                  <a:solidFill>
                    <a:srgbClr val="000000"/>
                  </a:solidFill>
                  <a:effectLst>
                    <a:outerShdw blurRad="38100" dist="38100" dir="2700000" algn="tl">
                      <a:srgbClr val="FFFFFF"/>
                    </a:outerShdw>
                  </a:effectLst>
                  <a:latin typeface="Arial" charset="0"/>
                </a:rPr>
                <a:t> відрядна</a:t>
              </a:r>
            </a:p>
          </p:txBody>
        </p:sp>
        <p:sp>
          <p:nvSpPr>
            <p:cNvPr id="5" name="_s3081"/>
            <p:cNvSpPr>
              <a:spLocks noChangeArrowheads="1"/>
            </p:cNvSpPr>
            <p:nvPr/>
          </p:nvSpPr>
          <p:spPr bwMode="auto">
            <a:xfrm>
              <a:off x="2142" y="1702"/>
              <a:ext cx="864" cy="288"/>
            </a:xfrm>
            <a:prstGeom prst="roundRect">
              <a:avLst>
                <a:gd name="adj" fmla="val 16667"/>
              </a:avLst>
            </a:prstGeom>
            <a:solidFill>
              <a:schemeClr val="bg2">
                <a:lumMod val="90000"/>
              </a:schemeClr>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3200" b="0" i="0" u="none" strike="noStrike" cap="none" normalizeH="0" baseline="0" smtClean="0">
                  <a:ln>
                    <a:noFill/>
                  </a:ln>
                  <a:solidFill>
                    <a:srgbClr val="000000"/>
                  </a:solidFill>
                  <a:effectLst>
                    <a:outerShdw blurRad="38100" dist="38100" dir="2700000" algn="tl">
                      <a:srgbClr val="FFFFFF"/>
                    </a:outerShdw>
                  </a:effectLst>
                  <a:latin typeface="Arial" charset="0"/>
                </a:rPr>
                <a:t>Відрядно-</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3200" b="0" i="0" u="none" strike="noStrike" cap="none" normalizeH="0" baseline="0" smtClean="0">
                  <a:ln>
                    <a:noFill/>
                  </a:ln>
                  <a:solidFill>
                    <a:srgbClr val="000000"/>
                  </a:solidFill>
                  <a:effectLst>
                    <a:outerShdw blurRad="38100" dist="38100" dir="2700000" algn="tl">
                      <a:srgbClr val="FFFFFF"/>
                    </a:outerShdw>
                  </a:effectLst>
                  <a:latin typeface="Arial" charset="0"/>
                </a:rPr>
                <a:t>прогре-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3200" b="0" i="0" u="none" strike="noStrike" cap="none" normalizeH="0" baseline="0" smtClean="0">
                  <a:ln>
                    <a:noFill/>
                  </a:ln>
                  <a:solidFill>
                    <a:srgbClr val="000000"/>
                  </a:solidFill>
                  <a:effectLst>
                    <a:outerShdw blurRad="38100" dist="38100" dir="2700000" algn="tl">
                      <a:srgbClr val="FFFFFF"/>
                    </a:outerShdw>
                  </a:effectLst>
                  <a:latin typeface="Arial" charset="0"/>
                </a:rPr>
                <a:t>сивна</a:t>
              </a:r>
            </a:p>
          </p:txBody>
        </p:sp>
        <p:sp>
          <p:nvSpPr>
            <p:cNvPr id="6" name="_s3082"/>
            <p:cNvSpPr>
              <a:spLocks noChangeArrowheads="1"/>
            </p:cNvSpPr>
            <p:nvPr/>
          </p:nvSpPr>
          <p:spPr bwMode="auto">
            <a:xfrm>
              <a:off x="3150" y="1702"/>
              <a:ext cx="864" cy="288"/>
            </a:xfrm>
            <a:prstGeom prst="roundRect">
              <a:avLst>
                <a:gd name="adj" fmla="val 16667"/>
              </a:avLst>
            </a:prstGeom>
            <a:solidFill>
              <a:schemeClr val="bg2">
                <a:lumMod val="90000"/>
              </a:schemeClr>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3200" b="0" i="0" u="none" strike="noStrike" cap="none" normalizeH="0" baseline="0" smtClean="0">
                  <a:ln>
                    <a:noFill/>
                  </a:ln>
                  <a:solidFill>
                    <a:srgbClr val="000000"/>
                  </a:solidFill>
                  <a:effectLst>
                    <a:outerShdw blurRad="38100" dist="38100" dir="2700000" algn="tl">
                      <a:srgbClr val="FFFFFF"/>
                    </a:outerShdw>
                  </a:effectLst>
                  <a:latin typeface="Arial" charset="0"/>
                </a:rPr>
                <a:t>Відрядно-</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3200" b="0" i="0" u="none" strike="noStrike" cap="none" normalizeH="0" baseline="0" smtClean="0">
                  <a:ln>
                    <a:noFill/>
                  </a:ln>
                  <a:solidFill>
                    <a:srgbClr val="000000"/>
                  </a:solidFill>
                  <a:effectLst>
                    <a:outerShdw blurRad="38100" dist="38100" dir="2700000" algn="tl">
                      <a:srgbClr val="FFFFFF"/>
                    </a:outerShdw>
                  </a:effectLst>
                  <a:latin typeface="Arial" charset="0"/>
                </a:rPr>
                <a:t>преміальна</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defRPr/>
            </a:pPr>
            <a:r>
              <a:rPr lang="uk-UA" sz="4000" dirty="0" smtClean="0">
                <a:latin typeface="Arial Black" panose="020B0A04020102020204" pitchFamily="34" charset="0"/>
              </a:rPr>
              <a:t>Пряма відрядна</a:t>
            </a:r>
            <a:br>
              <a:rPr lang="uk-UA" sz="4000" dirty="0" smtClean="0">
                <a:latin typeface="Arial Black" panose="020B0A04020102020204" pitchFamily="34" charset="0"/>
              </a:rPr>
            </a:br>
            <a:r>
              <a:rPr lang="uk-UA" sz="4000" dirty="0" smtClean="0">
                <a:latin typeface="Arial Black" panose="020B0A04020102020204" pitchFamily="34" charset="0"/>
              </a:rPr>
              <a:t>(приклад)</a:t>
            </a:r>
          </a:p>
        </p:txBody>
      </p:sp>
      <p:sp>
        <p:nvSpPr>
          <p:cNvPr id="18435" name="Rectangle 3"/>
          <p:cNvSpPr>
            <a:spLocks noGrp="1" noChangeArrowheads="1"/>
          </p:cNvSpPr>
          <p:nvPr>
            <p:ph idx="1"/>
          </p:nvPr>
        </p:nvSpPr>
        <p:spPr>
          <a:xfrm>
            <a:off x="755576" y="1556792"/>
            <a:ext cx="8229600" cy="4533900"/>
          </a:xfrm>
          <a:solidFill>
            <a:schemeClr val="accent2">
              <a:lumMod val="20000"/>
              <a:lumOff val="80000"/>
            </a:schemeClr>
          </a:solidFill>
        </p:spPr>
        <p:txBody>
          <a:bodyPr>
            <a:normAutofit fontScale="92500"/>
          </a:bodyPr>
          <a:lstStyle/>
          <a:p>
            <a:pPr eaLnBrk="1" hangingPunct="1">
              <a:buFont typeface="Wingdings" pitchFamily="2" charset="2"/>
              <a:buNone/>
              <a:defRPr/>
            </a:pPr>
            <a:r>
              <a:rPr lang="uk-UA" sz="3000" dirty="0" smtClean="0">
                <a:solidFill>
                  <a:srgbClr val="FF3300"/>
                </a:solidFill>
                <a:latin typeface="Bookman Old Style" panose="02050604050505020204" pitchFamily="18" charset="0"/>
              </a:rPr>
              <a:t>Норма виробітку - 5 виробів в день,</a:t>
            </a:r>
          </a:p>
          <a:p>
            <a:pPr eaLnBrk="1" hangingPunct="1">
              <a:buFont typeface="Wingdings" pitchFamily="2" charset="2"/>
              <a:buNone/>
              <a:defRPr/>
            </a:pPr>
            <a:r>
              <a:rPr lang="uk-UA" sz="3000" dirty="0" smtClean="0">
                <a:solidFill>
                  <a:srgbClr val="FF3300"/>
                </a:solidFill>
                <a:latin typeface="Bookman Old Style" panose="02050604050505020204" pitchFamily="18" charset="0"/>
              </a:rPr>
              <a:t>Відрядна розцінка – </a:t>
            </a:r>
            <a:r>
              <a:rPr lang="uk-UA" sz="3000" dirty="0" smtClean="0">
                <a:solidFill>
                  <a:srgbClr val="FF3300"/>
                </a:solidFill>
                <a:latin typeface="Bookman Old Style" panose="02050604050505020204" pitchFamily="18" charset="0"/>
              </a:rPr>
              <a:t>100 </a:t>
            </a:r>
            <a:r>
              <a:rPr lang="uk-UA" sz="3000" dirty="0" smtClean="0">
                <a:solidFill>
                  <a:srgbClr val="FF3300"/>
                </a:solidFill>
                <a:latin typeface="Bookman Old Style" panose="02050604050505020204" pitchFamily="18" charset="0"/>
              </a:rPr>
              <a:t>грн./за 1 </a:t>
            </a:r>
            <a:r>
              <a:rPr lang="uk-UA" sz="3000" dirty="0" smtClean="0">
                <a:solidFill>
                  <a:srgbClr val="FF3300"/>
                </a:solidFill>
                <a:latin typeface="Bookman Old Style" panose="02050604050505020204" pitchFamily="18" charset="0"/>
              </a:rPr>
              <a:t>виріб</a:t>
            </a:r>
            <a:endParaRPr lang="uk-UA" sz="3000" dirty="0" smtClean="0">
              <a:solidFill>
                <a:srgbClr val="FF3300"/>
              </a:solidFill>
              <a:latin typeface="Bookman Old Style" panose="02050604050505020204" pitchFamily="18" charset="0"/>
            </a:endParaRPr>
          </a:p>
          <a:p>
            <a:pPr eaLnBrk="1" hangingPunct="1">
              <a:buFont typeface="Wingdings" pitchFamily="2" charset="2"/>
              <a:buNone/>
              <a:defRPr/>
            </a:pPr>
            <a:r>
              <a:rPr lang="uk-UA" sz="3000" dirty="0" smtClean="0">
                <a:latin typeface="Bookman Old Style" panose="02050604050505020204" pitchFamily="18" charset="0"/>
              </a:rPr>
              <a:t>___________________________________</a:t>
            </a:r>
          </a:p>
          <a:p>
            <a:pPr eaLnBrk="1" hangingPunct="1">
              <a:buFont typeface="Wingdings" pitchFamily="2" charset="2"/>
              <a:buNone/>
              <a:defRPr/>
            </a:pPr>
            <a:r>
              <a:rPr lang="uk-UA" sz="3000" dirty="0" smtClean="0">
                <a:solidFill>
                  <a:srgbClr val="000000"/>
                </a:solidFill>
                <a:effectLst>
                  <a:outerShdw blurRad="38100" dist="38100" dir="2700000" algn="tl">
                    <a:srgbClr val="FFFFFF"/>
                  </a:outerShdw>
                </a:effectLst>
                <a:latin typeface="Bookman Old Style" panose="02050604050505020204" pitchFamily="18" charset="0"/>
              </a:rPr>
              <a:t>Якщо перевиконано норму виробітку, то </a:t>
            </a:r>
          </a:p>
          <a:p>
            <a:pPr eaLnBrk="1" hangingPunct="1">
              <a:buFont typeface="Wingdings" pitchFamily="2" charset="2"/>
              <a:buNone/>
              <a:defRPr/>
            </a:pPr>
            <a:r>
              <a:rPr lang="uk-UA" sz="3000" dirty="0" smtClean="0">
                <a:solidFill>
                  <a:srgbClr val="000000"/>
                </a:solidFill>
                <a:effectLst>
                  <a:outerShdw blurRad="38100" dist="38100" dir="2700000" algn="tl">
                    <a:srgbClr val="FFFFFF"/>
                  </a:outerShdw>
                </a:effectLst>
                <a:latin typeface="Bookman Old Style" panose="02050604050505020204" pitchFamily="18" charset="0"/>
              </a:rPr>
              <a:t>розцінка 6-го виробу – </a:t>
            </a:r>
            <a:r>
              <a:rPr lang="uk-UA" sz="3000" dirty="0" smtClean="0">
                <a:solidFill>
                  <a:srgbClr val="000000"/>
                </a:solidFill>
                <a:effectLst>
                  <a:outerShdw blurRad="38100" dist="38100" dir="2700000" algn="tl">
                    <a:srgbClr val="FFFFFF"/>
                  </a:outerShdw>
                </a:effectLst>
                <a:latin typeface="Bookman Old Style" panose="02050604050505020204" pitchFamily="18" charset="0"/>
              </a:rPr>
              <a:t>100 </a:t>
            </a:r>
            <a:r>
              <a:rPr lang="uk-UA" sz="3000" dirty="0" smtClean="0">
                <a:solidFill>
                  <a:srgbClr val="000000"/>
                </a:solidFill>
                <a:effectLst>
                  <a:outerShdw blurRad="38100" dist="38100" dir="2700000" algn="tl">
                    <a:srgbClr val="FFFFFF"/>
                  </a:outerShdw>
                </a:effectLst>
                <a:latin typeface="Bookman Old Style" panose="02050604050505020204" pitchFamily="18" charset="0"/>
              </a:rPr>
              <a:t>грн./за 1 </a:t>
            </a:r>
            <a:r>
              <a:rPr lang="uk-UA" sz="3000" dirty="0" smtClean="0">
                <a:solidFill>
                  <a:srgbClr val="000000"/>
                </a:solidFill>
                <a:effectLst>
                  <a:outerShdw blurRad="38100" dist="38100" dir="2700000" algn="tl">
                    <a:srgbClr val="FFFFFF"/>
                  </a:outerShdw>
                </a:effectLst>
                <a:latin typeface="Bookman Old Style" panose="02050604050505020204" pitchFamily="18" charset="0"/>
              </a:rPr>
              <a:t>виріб</a:t>
            </a:r>
            <a:endParaRPr lang="uk-UA" sz="3000" dirty="0" smtClean="0">
              <a:solidFill>
                <a:srgbClr val="000000"/>
              </a:solidFill>
              <a:effectLst>
                <a:outerShdw blurRad="38100" dist="38100" dir="2700000" algn="tl">
                  <a:srgbClr val="FFFFFF"/>
                </a:outerShdw>
              </a:effectLst>
              <a:latin typeface="Bookman Old Style" panose="02050604050505020204" pitchFamily="18" charset="0"/>
            </a:endParaRPr>
          </a:p>
          <a:p>
            <a:pPr eaLnBrk="1" hangingPunct="1">
              <a:buFont typeface="Wingdings" pitchFamily="2" charset="2"/>
              <a:buNone/>
              <a:defRPr/>
            </a:pPr>
            <a:r>
              <a:rPr lang="uk-UA" sz="3000" dirty="0" smtClean="0">
                <a:solidFill>
                  <a:srgbClr val="000000"/>
                </a:solidFill>
                <a:effectLst>
                  <a:outerShdw blurRad="38100" dist="38100" dir="2700000" algn="tl">
                    <a:srgbClr val="FFFFFF"/>
                  </a:outerShdw>
                </a:effectLst>
                <a:latin typeface="Bookman Old Style" panose="02050604050505020204" pitchFamily="18" charset="0"/>
              </a:rPr>
              <a:t>розцінка 7-го виробу – </a:t>
            </a:r>
            <a:r>
              <a:rPr lang="uk-UA" sz="3000" dirty="0" smtClean="0">
                <a:solidFill>
                  <a:srgbClr val="000000"/>
                </a:solidFill>
                <a:effectLst>
                  <a:outerShdw blurRad="38100" dist="38100" dir="2700000" algn="tl">
                    <a:srgbClr val="FFFFFF"/>
                  </a:outerShdw>
                </a:effectLst>
                <a:latin typeface="Bookman Old Style" panose="02050604050505020204" pitchFamily="18" charset="0"/>
              </a:rPr>
              <a:t>100 </a:t>
            </a:r>
            <a:r>
              <a:rPr lang="uk-UA" sz="3000" dirty="0" smtClean="0">
                <a:solidFill>
                  <a:srgbClr val="000000"/>
                </a:solidFill>
                <a:effectLst>
                  <a:outerShdw blurRad="38100" dist="38100" dir="2700000" algn="tl">
                    <a:srgbClr val="FFFFFF"/>
                  </a:outerShdw>
                </a:effectLst>
                <a:latin typeface="Bookman Old Style" panose="02050604050505020204" pitchFamily="18" charset="0"/>
              </a:rPr>
              <a:t>грн./за 1 </a:t>
            </a:r>
            <a:r>
              <a:rPr lang="uk-UA" sz="3000" dirty="0" smtClean="0">
                <a:solidFill>
                  <a:srgbClr val="000000"/>
                </a:solidFill>
                <a:effectLst>
                  <a:outerShdw blurRad="38100" dist="38100" dir="2700000" algn="tl">
                    <a:srgbClr val="FFFFFF"/>
                  </a:outerShdw>
                </a:effectLst>
                <a:latin typeface="Bookman Old Style" panose="02050604050505020204" pitchFamily="18" charset="0"/>
              </a:rPr>
              <a:t>виріб</a:t>
            </a:r>
            <a:endParaRPr lang="uk-UA" sz="3000" dirty="0" smtClean="0">
              <a:solidFill>
                <a:srgbClr val="000000"/>
              </a:solidFill>
              <a:effectLst>
                <a:outerShdw blurRad="38100" dist="38100" dir="2700000" algn="tl">
                  <a:srgbClr val="FFFFFF"/>
                </a:outerShdw>
              </a:effectLst>
              <a:latin typeface="Bookman Old Style" panose="02050604050505020204" pitchFamily="18" charset="0"/>
            </a:endParaRPr>
          </a:p>
          <a:p>
            <a:pPr eaLnBrk="1" hangingPunct="1">
              <a:buFont typeface="Wingdings" pitchFamily="2" charset="2"/>
              <a:buNone/>
              <a:defRPr/>
            </a:pPr>
            <a:r>
              <a:rPr lang="uk-UA" sz="3000" dirty="0" smtClean="0">
                <a:solidFill>
                  <a:srgbClr val="000000"/>
                </a:solidFill>
                <a:effectLst>
                  <a:outerShdw blurRad="38100" dist="38100" dir="2700000" algn="tl">
                    <a:srgbClr val="FFFFFF"/>
                  </a:outerShdw>
                </a:effectLst>
                <a:latin typeface="Bookman Old Style" panose="02050604050505020204" pitchFamily="18" charset="0"/>
              </a:rPr>
              <a:t>розцінка 8-го виробу – </a:t>
            </a:r>
            <a:r>
              <a:rPr lang="uk-UA" sz="3000" dirty="0" smtClean="0">
                <a:solidFill>
                  <a:srgbClr val="000000"/>
                </a:solidFill>
                <a:effectLst>
                  <a:outerShdw blurRad="38100" dist="38100" dir="2700000" algn="tl">
                    <a:srgbClr val="FFFFFF"/>
                  </a:outerShdw>
                </a:effectLst>
                <a:latin typeface="Bookman Old Style" panose="02050604050505020204" pitchFamily="18" charset="0"/>
              </a:rPr>
              <a:t>100 </a:t>
            </a:r>
            <a:r>
              <a:rPr lang="uk-UA" sz="3000" dirty="0" smtClean="0">
                <a:solidFill>
                  <a:srgbClr val="000000"/>
                </a:solidFill>
                <a:effectLst>
                  <a:outerShdw blurRad="38100" dist="38100" dir="2700000" algn="tl">
                    <a:srgbClr val="FFFFFF"/>
                  </a:outerShdw>
                </a:effectLst>
                <a:latin typeface="Bookman Old Style" panose="02050604050505020204" pitchFamily="18" charset="0"/>
              </a:rPr>
              <a:t>грн./за 1 </a:t>
            </a:r>
            <a:r>
              <a:rPr lang="uk-UA" sz="3000" dirty="0" smtClean="0">
                <a:solidFill>
                  <a:srgbClr val="000000"/>
                </a:solidFill>
                <a:effectLst>
                  <a:outerShdw blurRad="38100" dist="38100" dir="2700000" algn="tl">
                    <a:srgbClr val="FFFFFF"/>
                  </a:outerShdw>
                </a:effectLst>
                <a:latin typeface="Bookman Old Style" panose="02050604050505020204" pitchFamily="18" charset="0"/>
              </a:rPr>
              <a:t>виріб</a:t>
            </a:r>
            <a:endParaRPr lang="uk-UA" sz="3000" dirty="0" smtClean="0">
              <a:solidFill>
                <a:srgbClr val="000000"/>
              </a:solidFill>
              <a:effectLst>
                <a:outerShdw blurRad="38100" dist="38100" dir="2700000" algn="tl">
                  <a:srgbClr val="FFFFFF"/>
                </a:outerShdw>
              </a:effectLst>
              <a:latin typeface="Bookman Old Style" panose="02050604050505020204" pitchFamily="18" charset="0"/>
            </a:endParaRPr>
          </a:p>
          <a:p>
            <a:pPr eaLnBrk="1" hangingPunct="1">
              <a:buFont typeface="Wingdings" pitchFamily="2" charset="2"/>
              <a:buNone/>
              <a:defRPr/>
            </a:pPr>
            <a:endParaRPr lang="uk-UA" dirty="0" smtClean="0">
              <a:solidFill>
                <a:srgbClr val="000000"/>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8FBFCF9A1B5BAB4A97CDE0A7C204ADD2" ma:contentTypeVersion="3" ma:contentTypeDescription="Створення нового документа." ma:contentTypeScope="" ma:versionID="93982fd1a92e17072211b2ff5cbd163c">
  <xsd:schema xmlns:xsd="http://www.w3.org/2001/XMLSchema" xmlns:xs="http://www.w3.org/2001/XMLSchema" xmlns:p="http://schemas.microsoft.com/office/2006/metadata/properties" xmlns:ns2="f3466cbe-e5fa-4b7a-aaaa-7db01c82d75c" xmlns:ns3="0254452c-a263-4418-a03f-8c7e752263a3" targetNamespace="http://schemas.microsoft.com/office/2006/metadata/properties" ma:root="true" ma:fieldsID="d7e36e1dd0cf80f1aa2bacf6f0de2073" ns2:_="" ns3:_="">
    <xsd:import namespace="f3466cbe-e5fa-4b7a-aaaa-7db01c82d75c"/>
    <xsd:import namespace="0254452c-a263-4418-a03f-8c7e752263a3"/>
    <xsd:element name="properties">
      <xsd:complexType>
        <xsd:sequence>
          <xsd:element name="documentManagement">
            <xsd:complexType>
              <xsd:all>
                <xsd:element ref="ns2:SharedWithUsers" minOccurs="0"/>
                <xsd:element ref="ns3: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466cbe-e5fa-4b7a-aaaa-7db01c82d75c" elementFormDefault="qualified">
    <xsd:import namespace="http://schemas.microsoft.com/office/2006/documentManagement/types"/>
    <xsd:import namespace="http://schemas.microsoft.com/office/infopath/2007/PartnerControls"/>
    <xsd:element name="SharedWithUsers" ma:index="8" nillable="true" ma:displayName="Спільний доступ"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Відомості про тих, хто має доступ"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54452c-a263-4418-a03f-8c7e752263a3" elementFormDefault="qualified">
    <xsd:import namespace="http://schemas.microsoft.com/office/2006/documentManagement/types"/>
    <xsd:import namespace="http://schemas.microsoft.com/office/infopath/2007/PartnerControls"/>
    <xsd:element name="SharingHintHash" ma:index="9" nillable="true" ma:displayName="Геш підказки про спільний доступ"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вмісту"/>
        <xsd:element ref="dc:title" minOccurs="0" maxOccurs="1" ma:index="4" ma:displayName="Заголовок"/>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F69B642-708D-4047-922A-966CFA9F3A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466cbe-e5fa-4b7a-aaaa-7db01c82d75c"/>
    <ds:schemaRef ds:uri="0254452c-a263-4418-a03f-8c7e752263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137D5B-4F8F-497D-BC41-DAE1E3E93EF6}">
  <ds:schemaRefs>
    <ds:schemaRef ds:uri="http://schemas.microsoft.com/sharepoint/v3/contenttype/forms"/>
  </ds:schemaRefs>
</ds:datastoreItem>
</file>

<file path=customXml/itemProps3.xml><?xml version="1.0" encoding="utf-8"?>
<ds:datastoreItem xmlns:ds="http://schemas.openxmlformats.org/officeDocument/2006/customXml" ds:itemID="{35B8010F-73CE-49C6-9E59-FD2CDF6D3D16}">
  <ds:schemaRefs>
    <ds:schemaRef ds:uri="http://purl.org/dc/elements/1.1/"/>
    <ds:schemaRef ds:uri="0254452c-a263-4418-a03f-8c7e752263a3"/>
    <ds:schemaRef ds:uri="http://schemas.openxmlformats.org/package/2006/metadata/core-properties"/>
    <ds:schemaRef ds:uri="http://purl.org/dc/terms/"/>
    <ds:schemaRef ds:uri="f3466cbe-e5fa-4b7a-aaaa-7db01c82d75c"/>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Digital Dots</Template>
  <TotalTime>997</TotalTime>
  <Words>1230</Words>
  <Application>Microsoft Office PowerPoint</Application>
  <PresentationFormat>Экран (4:3)</PresentationFormat>
  <Paragraphs>204</Paragraphs>
  <Slides>22</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22</vt:i4>
      </vt:variant>
    </vt:vector>
  </HeadingPairs>
  <TitlesOfParts>
    <vt:vector size="24" baseType="lpstr">
      <vt:lpstr>Апекс</vt:lpstr>
      <vt:lpstr>Солнцестояние</vt:lpstr>
      <vt:lpstr>Презентация PowerPoint</vt:lpstr>
      <vt:lpstr>Презентация PowerPoint</vt:lpstr>
      <vt:lpstr>Законодавчі акти України по заробітній платі</vt:lpstr>
      <vt:lpstr>Види заробітної плати</vt:lpstr>
      <vt:lpstr>Презентация PowerPoint</vt:lpstr>
      <vt:lpstr>Презентация PowerPoint</vt:lpstr>
      <vt:lpstr>Презентация PowerPoint</vt:lpstr>
      <vt:lpstr>Презентация PowerPoint</vt:lpstr>
      <vt:lpstr>Пряма відрядна (приклад)</vt:lpstr>
      <vt:lpstr>Відрядно-прогресивна (приклад)</vt:lpstr>
      <vt:lpstr>Окремі випадки оплати праці при відхиленні від встановлених нормальних умов праці</vt:lpstr>
      <vt:lpstr>Форми виплати заробітної плати</vt:lpstr>
      <vt:lpstr>Оподаткування заробітної плати у 2018 році</vt:lpstr>
      <vt:lpstr>Соціальні гарантії на 2018 рік</vt:lpstr>
      <vt:lpstr>Норми тривалості робочого часу на 2018 рік </vt:lpstr>
      <vt:lpstr>СТАВКА ПДФО</vt:lpstr>
      <vt:lpstr>СТАВКА ВІЙСЬКОВОГО ЗБОРУ</vt:lpstr>
      <vt:lpstr>Поняття податкової соціальної пільги (ПСП) та порядок її застосування при розрахунку заробітної плати за ПКУ</vt:lpstr>
      <vt:lpstr>ПОДАТКОВА СОЦІАЛЬНА ПІЛЬГА  (ст. 169 ПК України)</vt:lpstr>
      <vt:lpstr>Розрахунок розміру ДОХОДУ, до якого застосовується ПСП</vt:lpstr>
      <vt:lpstr>Як застосовується ПСП при розрахунку розміру податку з доходу фізичної особи ?</vt:lpstr>
      <vt:lpstr>Єдиний соціальний внесок</vt:lpstr>
    </vt:vector>
  </TitlesOfParts>
  <Company>HomeLab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Види норм праці за змістом та характером:</dc:title>
  <dc:creator>Лиля</dc:creator>
  <cp:lastModifiedBy>user</cp:lastModifiedBy>
  <cp:revision>142</cp:revision>
  <dcterms:created xsi:type="dcterms:W3CDTF">2009-10-06T23:43:46Z</dcterms:created>
  <dcterms:modified xsi:type="dcterms:W3CDTF">2018-07-12T14:01:52Z</dcterms:modified>
</cp:coreProperties>
</file>